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14"/>
  </p:notesMasterIdLst>
  <p:sldIdLst>
    <p:sldId id="268" r:id="rId2"/>
    <p:sldId id="267" r:id="rId3"/>
    <p:sldId id="257" r:id="rId4"/>
    <p:sldId id="258" r:id="rId5"/>
    <p:sldId id="269" r:id="rId6"/>
    <p:sldId id="259" r:id="rId7"/>
    <p:sldId id="260" r:id="rId8"/>
    <p:sldId id="261" r:id="rId9"/>
    <p:sldId id="262" r:id="rId10"/>
    <p:sldId id="265" r:id="rId11"/>
    <p:sldId id="266"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4" d="100"/>
          <a:sy n="54" d="100"/>
        </p:scale>
        <p:origin x="4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u="sng" dirty="0"/>
              <a:t>Concert Expenses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K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Column2</c:v>
                </c:pt>
              </c:strCache>
            </c:strRef>
          </c:tx>
          <c:spPr>
            <a:solidFill>
              <a:schemeClr val="accent1"/>
            </a:solidFill>
            <a:ln>
              <a:noFill/>
            </a:ln>
            <a:effectLst/>
            <a:sp3d/>
          </c:spPr>
          <c:invertIfNegative val="0"/>
          <c:cat>
            <c:strRef>
              <c:f>Sheet1!$A$2:$A$5</c:f>
              <c:strCache>
                <c:ptCount val="4"/>
                <c:pt idx="0">
                  <c:v>talent buying</c:v>
                </c:pt>
                <c:pt idx="1">
                  <c:v>transport</c:v>
                </c:pt>
                <c:pt idx="2">
                  <c:v>concert promotion</c:v>
                </c:pt>
                <c:pt idx="3">
                  <c:v>rent</c:v>
                </c:pt>
              </c:strCache>
            </c:strRef>
          </c:cat>
          <c:val>
            <c:numRef>
              <c:f>Sheet1!$B$2:$B$5</c:f>
              <c:numCache>
                <c:formatCode>General</c:formatCode>
                <c:ptCount val="4"/>
                <c:pt idx="0">
                  <c:v>500</c:v>
                </c:pt>
                <c:pt idx="1">
                  <c:v>200</c:v>
                </c:pt>
                <c:pt idx="2">
                  <c:v>150</c:v>
                </c:pt>
                <c:pt idx="3">
                  <c:v>400</c:v>
                </c:pt>
              </c:numCache>
            </c:numRef>
          </c:val>
          <c:extLst>
            <c:ext xmlns:c16="http://schemas.microsoft.com/office/drawing/2014/chart" uri="{C3380CC4-5D6E-409C-BE32-E72D297353CC}">
              <c16:uniqueId val="{00000000-66F7-46B8-B96A-A7DC16493A2B}"/>
            </c:ext>
          </c:extLst>
        </c:ser>
        <c:ser>
          <c:idx val="1"/>
          <c:order val="1"/>
          <c:tx>
            <c:strRef>
              <c:f>Sheet1!$C$1</c:f>
              <c:strCache>
                <c:ptCount val="1"/>
                <c:pt idx="0">
                  <c:v>Column3</c:v>
                </c:pt>
              </c:strCache>
            </c:strRef>
          </c:tx>
          <c:spPr>
            <a:solidFill>
              <a:schemeClr val="accent2"/>
            </a:solidFill>
            <a:ln>
              <a:noFill/>
            </a:ln>
            <a:effectLst/>
            <a:sp3d/>
          </c:spPr>
          <c:invertIfNegative val="0"/>
          <c:cat>
            <c:strRef>
              <c:f>Sheet1!$A$2:$A$5</c:f>
              <c:strCache>
                <c:ptCount val="4"/>
                <c:pt idx="0">
                  <c:v>talent buying</c:v>
                </c:pt>
                <c:pt idx="1">
                  <c:v>transport</c:v>
                </c:pt>
                <c:pt idx="2">
                  <c:v>concert promotion</c:v>
                </c:pt>
                <c:pt idx="3">
                  <c:v>rent</c:v>
                </c:pt>
              </c:strCache>
            </c:strRef>
          </c:cat>
          <c:val>
            <c:numRef>
              <c:f>Sheet1!$C$2:$C$5</c:f>
              <c:numCache>
                <c:formatCode>General</c:formatCode>
                <c:ptCount val="4"/>
              </c:numCache>
            </c:numRef>
          </c:val>
          <c:extLst>
            <c:ext xmlns:c16="http://schemas.microsoft.com/office/drawing/2014/chart" uri="{C3380CC4-5D6E-409C-BE32-E72D297353CC}">
              <c16:uniqueId val="{00000001-66F7-46B8-B96A-A7DC16493A2B}"/>
            </c:ext>
          </c:extLst>
        </c:ser>
        <c:ser>
          <c:idx val="2"/>
          <c:order val="2"/>
          <c:tx>
            <c:strRef>
              <c:f>Sheet1!$D$1</c:f>
              <c:strCache>
                <c:ptCount val="1"/>
                <c:pt idx="0">
                  <c:v>Column1</c:v>
                </c:pt>
              </c:strCache>
            </c:strRef>
          </c:tx>
          <c:spPr>
            <a:solidFill>
              <a:schemeClr val="accent3"/>
            </a:solidFill>
            <a:ln>
              <a:noFill/>
            </a:ln>
            <a:effectLst/>
            <a:sp3d/>
          </c:spPr>
          <c:invertIfNegative val="0"/>
          <c:cat>
            <c:strRef>
              <c:f>Sheet1!$A$2:$A$5</c:f>
              <c:strCache>
                <c:ptCount val="4"/>
                <c:pt idx="0">
                  <c:v>talent buying</c:v>
                </c:pt>
                <c:pt idx="1">
                  <c:v>transport</c:v>
                </c:pt>
                <c:pt idx="2">
                  <c:v>concert promotion</c:v>
                </c:pt>
                <c:pt idx="3">
                  <c:v>rent</c:v>
                </c:pt>
              </c:strCache>
            </c:strRef>
          </c:cat>
          <c:val>
            <c:numRef>
              <c:f>Sheet1!$D$2:$D$5</c:f>
              <c:numCache>
                <c:formatCode>General</c:formatCode>
                <c:ptCount val="4"/>
              </c:numCache>
            </c:numRef>
          </c:val>
          <c:extLst>
            <c:ext xmlns:c16="http://schemas.microsoft.com/office/drawing/2014/chart" uri="{C3380CC4-5D6E-409C-BE32-E72D297353CC}">
              <c16:uniqueId val="{00000002-66F7-46B8-B96A-A7DC16493A2B}"/>
            </c:ext>
          </c:extLst>
        </c:ser>
        <c:dLbls>
          <c:showLegendKey val="0"/>
          <c:showVal val="0"/>
          <c:showCatName val="0"/>
          <c:showSerName val="0"/>
          <c:showPercent val="0"/>
          <c:showBubbleSize val="0"/>
        </c:dLbls>
        <c:gapWidth val="150"/>
        <c:shape val="box"/>
        <c:axId val="1137568895"/>
        <c:axId val="1056611935"/>
        <c:axId val="0"/>
      </c:bar3DChart>
      <c:catAx>
        <c:axId val="113756889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Expenses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K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crossAx val="1056611935"/>
        <c:crosses val="autoZero"/>
        <c:auto val="1"/>
        <c:lblAlgn val="ctr"/>
        <c:lblOffset val="100"/>
        <c:noMultiLvlLbl val="0"/>
      </c:catAx>
      <c:valAx>
        <c:axId val="10566119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Cost (</a:t>
                </a:r>
                <a:r>
                  <a:rPr lang="en-US" dirty="0">
                    <a:latin typeface="Trebuchet MS" panose="020B0603020202020204" pitchFamily="34" charset="0"/>
                  </a:rPr>
                  <a: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K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crossAx val="1137568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66CD2-68B8-4C3A-ACA9-29E98289034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KE"/>
        </a:p>
      </dgm:t>
    </dgm:pt>
    <dgm:pt modelId="{26AA0357-0E62-446F-82A9-EF42D36632A5}">
      <dgm:prSet phldrT="[Text]" custT="1"/>
      <dgm:spPr/>
      <dgm:t>
        <a:bodyPr/>
        <a:lstStyle/>
        <a:p>
          <a:pPr>
            <a:buFont typeface="Symbol" panose="05050102010706020507" pitchFamily="18" charset="2"/>
            <a:buChar char=""/>
          </a:pPr>
          <a:r>
            <a:rPr lang="en-US" sz="2000" dirty="0">
              <a:solidFill>
                <a:schemeClr val="tx1"/>
              </a:solidFill>
              <a:latin typeface="Franklin Gothic Heavy" panose="020B0903020102020204" pitchFamily="34" charset="0"/>
            </a:rPr>
            <a:t>Factors to consider while planning a concert </a:t>
          </a:r>
          <a:endParaRPr lang="en-KE" sz="2000" dirty="0">
            <a:solidFill>
              <a:schemeClr val="tx1"/>
            </a:solidFill>
            <a:latin typeface="Franklin Gothic Heavy" panose="020B0903020102020204" pitchFamily="34" charset="0"/>
          </a:endParaRPr>
        </a:p>
      </dgm:t>
    </dgm:pt>
    <dgm:pt modelId="{F36F8FBC-AB3F-4B9B-9836-25C5D64A6F4D}" type="parTrans" cxnId="{07F450E3-C3C9-43A5-BAB3-31A26B080F23}">
      <dgm:prSet/>
      <dgm:spPr/>
      <dgm:t>
        <a:bodyPr/>
        <a:lstStyle/>
        <a:p>
          <a:endParaRPr lang="en-KE"/>
        </a:p>
      </dgm:t>
    </dgm:pt>
    <dgm:pt modelId="{BF5E7981-F919-4A8E-85E7-C5445DE67D35}" type="sibTrans" cxnId="{07F450E3-C3C9-43A5-BAB3-31A26B080F23}">
      <dgm:prSet/>
      <dgm:spPr/>
      <dgm:t>
        <a:bodyPr/>
        <a:lstStyle/>
        <a:p>
          <a:endParaRPr lang="en-KE"/>
        </a:p>
      </dgm:t>
    </dgm:pt>
    <dgm:pt modelId="{69BD4EEE-974D-4ED6-88B1-38CD47B08B8E}">
      <dgm:prSet phldrT="[Text]"/>
      <dgm:spPr/>
      <dgm:t>
        <a:bodyPr/>
        <a:lstStyle/>
        <a:p>
          <a:pPr>
            <a:buFont typeface="Symbol" panose="05050102010706020507" pitchFamily="18" charset="2"/>
            <a:buNone/>
          </a:pPr>
          <a:r>
            <a:rPr lang="en-US" dirty="0">
              <a:latin typeface="Franklin Gothic Medium" panose="020B0603020102020204" pitchFamily="34" charset="0"/>
            </a:rPr>
            <a:t>the concert venue</a:t>
          </a:r>
          <a:endParaRPr lang="en-KE" dirty="0">
            <a:latin typeface="Franklin Gothic Medium" panose="020B0603020102020204" pitchFamily="34" charset="0"/>
          </a:endParaRPr>
        </a:p>
      </dgm:t>
    </dgm:pt>
    <dgm:pt modelId="{DE81EEEB-BD2A-41D8-8379-8D5ACCFBAB58}" type="parTrans" cxnId="{F4D80AA9-0C15-4C0C-B1B3-4A3FADDD8687}">
      <dgm:prSet/>
      <dgm:spPr/>
      <dgm:t>
        <a:bodyPr/>
        <a:lstStyle/>
        <a:p>
          <a:endParaRPr lang="en-KE"/>
        </a:p>
      </dgm:t>
    </dgm:pt>
    <dgm:pt modelId="{8AC966D3-F574-47F2-98C3-3DDD57544B0F}" type="sibTrans" cxnId="{F4D80AA9-0C15-4C0C-B1B3-4A3FADDD8687}">
      <dgm:prSet/>
      <dgm:spPr/>
      <dgm:t>
        <a:bodyPr/>
        <a:lstStyle/>
        <a:p>
          <a:endParaRPr lang="en-KE"/>
        </a:p>
      </dgm:t>
    </dgm:pt>
    <dgm:pt modelId="{62836D7A-7BA3-4E3B-A18C-A137E6BB1008}">
      <dgm:prSet phldrT="[Text]" custT="1"/>
      <dgm:spPr/>
      <dgm:t>
        <a:bodyPr/>
        <a:lstStyle/>
        <a:p>
          <a:pPr>
            <a:buFont typeface="Symbol" panose="05050102010706020507" pitchFamily="18" charset="2"/>
            <a:buChar char=""/>
          </a:pPr>
          <a:r>
            <a:rPr lang="en-US" sz="2800" dirty="0">
              <a:latin typeface="Franklin Gothic Medium" panose="020B0603020102020204" pitchFamily="34" charset="0"/>
            </a:rPr>
            <a:t>budget</a:t>
          </a:r>
          <a:endParaRPr lang="en-KE" sz="2800" dirty="0">
            <a:latin typeface="Franklin Gothic Medium" panose="020B0603020102020204" pitchFamily="34" charset="0"/>
          </a:endParaRPr>
        </a:p>
      </dgm:t>
    </dgm:pt>
    <dgm:pt modelId="{AF188AA0-16F2-4640-9866-97848A732E23}" type="parTrans" cxnId="{E07A463C-93F8-46A2-9565-32A125064F16}">
      <dgm:prSet/>
      <dgm:spPr/>
      <dgm:t>
        <a:bodyPr/>
        <a:lstStyle/>
        <a:p>
          <a:endParaRPr lang="en-KE"/>
        </a:p>
      </dgm:t>
    </dgm:pt>
    <dgm:pt modelId="{67D4E7FF-DF84-4C3B-81FF-81A21473DA40}" type="sibTrans" cxnId="{E07A463C-93F8-46A2-9565-32A125064F16}">
      <dgm:prSet/>
      <dgm:spPr/>
      <dgm:t>
        <a:bodyPr/>
        <a:lstStyle/>
        <a:p>
          <a:endParaRPr lang="en-KE"/>
        </a:p>
      </dgm:t>
    </dgm:pt>
    <dgm:pt modelId="{E8AA1BFA-B904-4E32-A764-E035621CA2E9}">
      <dgm:prSet phldrT="[Text]" custT="1"/>
      <dgm:spPr/>
      <dgm:t>
        <a:bodyPr/>
        <a:lstStyle/>
        <a:p>
          <a:pPr>
            <a:buFont typeface="Symbol" panose="05050102010706020507" pitchFamily="18" charset="2"/>
            <a:buChar char=""/>
          </a:pPr>
          <a:r>
            <a:rPr lang="en-US" sz="2000" dirty="0">
              <a:latin typeface="Franklin Gothic Medium" panose="020B0603020102020204" pitchFamily="34" charset="0"/>
            </a:rPr>
            <a:t>concert promotion</a:t>
          </a:r>
          <a:endParaRPr lang="en-KE" sz="2000" dirty="0">
            <a:latin typeface="Franklin Gothic Medium" panose="020B0603020102020204" pitchFamily="34" charset="0"/>
          </a:endParaRPr>
        </a:p>
      </dgm:t>
    </dgm:pt>
    <dgm:pt modelId="{C12B2690-126E-4F09-A30B-4515B1CD08B7}" type="parTrans" cxnId="{ED1032D1-9131-4FEB-ACC1-B21F1D7833F8}">
      <dgm:prSet/>
      <dgm:spPr/>
      <dgm:t>
        <a:bodyPr/>
        <a:lstStyle/>
        <a:p>
          <a:endParaRPr lang="en-KE"/>
        </a:p>
      </dgm:t>
    </dgm:pt>
    <dgm:pt modelId="{0513CE3D-E1A4-4D4C-B340-66CD30495DBD}" type="sibTrans" cxnId="{ED1032D1-9131-4FEB-ACC1-B21F1D7833F8}">
      <dgm:prSet/>
      <dgm:spPr/>
      <dgm:t>
        <a:bodyPr/>
        <a:lstStyle/>
        <a:p>
          <a:endParaRPr lang="en-KE"/>
        </a:p>
      </dgm:t>
    </dgm:pt>
    <dgm:pt modelId="{BBD46615-DEA7-403B-B5E8-9E5F1536C5DC}">
      <dgm:prSet phldrT="[Text]"/>
      <dgm:spPr/>
      <dgm:t>
        <a:bodyPr/>
        <a:lstStyle/>
        <a:p>
          <a:pPr>
            <a:buFont typeface="Symbol" panose="05050102010706020507" pitchFamily="18" charset="2"/>
            <a:buNone/>
          </a:pPr>
          <a:r>
            <a:rPr lang="en-US" dirty="0">
              <a:latin typeface="Franklin Gothic Medium" panose="020B0603020102020204" pitchFamily="34" charset="0"/>
            </a:rPr>
            <a:t>logistics </a:t>
          </a:r>
          <a:endParaRPr lang="en-KE" dirty="0">
            <a:latin typeface="Franklin Gothic Medium" panose="020B0603020102020204" pitchFamily="34" charset="0"/>
          </a:endParaRPr>
        </a:p>
      </dgm:t>
    </dgm:pt>
    <dgm:pt modelId="{E3064161-7D6E-42FE-8C16-A64E85BE8A70}" type="parTrans" cxnId="{EA3CDBCE-C2D8-4F2D-8786-F41CFE41CAC6}">
      <dgm:prSet/>
      <dgm:spPr/>
      <dgm:t>
        <a:bodyPr/>
        <a:lstStyle/>
        <a:p>
          <a:endParaRPr lang="en-KE"/>
        </a:p>
      </dgm:t>
    </dgm:pt>
    <dgm:pt modelId="{FA6FC19B-260A-4303-9123-EAF87A26EBC4}" type="sibTrans" cxnId="{EA3CDBCE-C2D8-4F2D-8786-F41CFE41CAC6}">
      <dgm:prSet/>
      <dgm:spPr/>
      <dgm:t>
        <a:bodyPr/>
        <a:lstStyle/>
        <a:p>
          <a:endParaRPr lang="en-KE"/>
        </a:p>
      </dgm:t>
    </dgm:pt>
    <dgm:pt modelId="{63AA6065-E08D-461C-85ED-D8CAE90167DB}">
      <dgm:prSet/>
      <dgm:spPr/>
      <dgm:t>
        <a:bodyPr/>
        <a:lstStyle/>
        <a:p>
          <a:pPr>
            <a:buFont typeface="Symbol" panose="05050102010706020507" pitchFamily="18" charset="2"/>
            <a:buChar char=""/>
          </a:pPr>
          <a:r>
            <a:rPr lang="en-US" dirty="0">
              <a:latin typeface="Franklin Gothic Medium" panose="020B0603020102020204" pitchFamily="34" charset="0"/>
            </a:rPr>
            <a:t>ticket pricing</a:t>
          </a:r>
          <a:endParaRPr lang="en-KE" dirty="0">
            <a:latin typeface="Franklin Gothic Medium" panose="020B0603020102020204" pitchFamily="34" charset="0"/>
          </a:endParaRPr>
        </a:p>
      </dgm:t>
    </dgm:pt>
    <dgm:pt modelId="{180228F0-AE4C-44A4-A5A2-60F4F5CA90D7}" type="parTrans" cxnId="{4FAC1BF9-DA12-40DC-9702-F73A86CD83B9}">
      <dgm:prSet/>
      <dgm:spPr/>
      <dgm:t>
        <a:bodyPr/>
        <a:lstStyle/>
        <a:p>
          <a:endParaRPr lang="en-KE"/>
        </a:p>
      </dgm:t>
    </dgm:pt>
    <dgm:pt modelId="{8BBE6728-B9AD-4AAF-9891-5DEBA6B8E78F}" type="sibTrans" cxnId="{4FAC1BF9-DA12-40DC-9702-F73A86CD83B9}">
      <dgm:prSet/>
      <dgm:spPr/>
      <dgm:t>
        <a:bodyPr/>
        <a:lstStyle/>
        <a:p>
          <a:endParaRPr lang="en-KE"/>
        </a:p>
      </dgm:t>
    </dgm:pt>
    <dgm:pt modelId="{2CF86231-D4A2-4697-B01C-9C5DE1101BB7}">
      <dgm:prSet custT="1"/>
      <dgm:spPr/>
      <dgm:t>
        <a:bodyPr/>
        <a:lstStyle/>
        <a:p>
          <a:pPr>
            <a:buFont typeface="Symbol" panose="05050102010706020507" pitchFamily="18" charset="2"/>
            <a:buChar char=""/>
          </a:pPr>
          <a:r>
            <a:rPr lang="en-US" sz="2800" dirty="0">
              <a:latin typeface="Franklin Gothic Medium" panose="020B0603020102020204" pitchFamily="34" charset="0"/>
            </a:rPr>
            <a:t>talent buying </a:t>
          </a:r>
          <a:endParaRPr lang="en-KE" sz="2800" dirty="0">
            <a:latin typeface="Franklin Gothic Medium" panose="020B0603020102020204" pitchFamily="34" charset="0"/>
          </a:endParaRPr>
        </a:p>
      </dgm:t>
    </dgm:pt>
    <dgm:pt modelId="{286807D8-5EA9-4266-B1D5-E96181A28685}" type="parTrans" cxnId="{B2FB7376-22FB-4D1D-8513-40AC5A9699AD}">
      <dgm:prSet/>
      <dgm:spPr/>
      <dgm:t>
        <a:bodyPr/>
        <a:lstStyle/>
        <a:p>
          <a:endParaRPr lang="en-KE"/>
        </a:p>
      </dgm:t>
    </dgm:pt>
    <dgm:pt modelId="{392C8AE5-EC65-4DEE-83ED-9F22F509D4D8}" type="sibTrans" cxnId="{B2FB7376-22FB-4D1D-8513-40AC5A9699AD}">
      <dgm:prSet/>
      <dgm:spPr/>
      <dgm:t>
        <a:bodyPr/>
        <a:lstStyle/>
        <a:p>
          <a:endParaRPr lang="en-KE"/>
        </a:p>
      </dgm:t>
    </dgm:pt>
    <dgm:pt modelId="{4A3AA6FC-C2AB-4FB5-9AFA-600D5121C50A}" type="pres">
      <dgm:prSet presAssocID="{91466CD2-68B8-4C3A-ACA9-29E982890348}" presName="cycle" presStyleCnt="0">
        <dgm:presLayoutVars>
          <dgm:chMax val="1"/>
          <dgm:dir/>
          <dgm:animLvl val="ctr"/>
          <dgm:resizeHandles val="exact"/>
        </dgm:presLayoutVars>
      </dgm:prSet>
      <dgm:spPr/>
    </dgm:pt>
    <dgm:pt modelId="{D0F51A85-4CA9-4531-9DB2-43D8811ACA8B}" type="pres">
      <dgm:prSet presAssocID="{26AA0357-0E62-446F-82A9-EF42D36632A5}" presName="centerShape" presStyleLbl="node0" presStyleIdx="0" presStyleCnt="1" custScaleX="111885" custScaleY="119373"/>
      <dgm:spPr/>
    </dgm:pt>
    <dgm:pt modelId="{12EE7150-2F3F-42D2-BF9B-C6E3AF126E21}" type="pres">
      <dgm:prSet presAssocID="{DE81EEEB-BD2A-41D8-8379-8D5ACCFBAB58}" presName="Name9" presStyleLbl="parChTrans1D2" presStyleIdx="0" presStyleCnt="6"/>
      <dgm:spPr/>
    </dgm:pt>
    <dgm:pt modelId="{E5F3A468-2D5D-42CA-9A5F-8D192BDA73B6}" type="pres">
      <dgm:prSet presAssocID="{DE81EEEB-BD2A-41D8-8379-8D5ACCFBAB58}" presName="connTx" presStyleLbl="parChTrans1D2" presStyleIdx="0" presStyleCnt="6"/>
      <dgm:spPr/>
    </dgm:pt>
    <dgm:pt modelId="{99009B24-FAE8-4A05-9983-112211C5363C}" type="pres">
      <dgm:prSet presAssocID="{69BD4EEE-974D-4ED6-88B1-38CD47B08B8E}" presName="node" presStyleLbl="node1" presStyleIdx="0" presStyleCnt="6">
        <dgm:presLayoutVars>
          <dgm:bulletEnabled val="1"/>
        </dgm:presLayoutVars>
      </dgm:prSet>
      <dgm:spPr/>
    </dgm:pt>
    <dgm:pt modelId="{EAE62C98-1295-4574-A482-1827C617CF06}" type="pres">
      <dgm:prSet presAssocID="{AF188AA0-16F2-4640-9866-97848A732E23}" presName="Name9" presStyleLbl="parChTrans1D2" presStyleIdx="1" presStyleCnt="6"/>
      <dgm:spPr/>
    </dgm:pt>
    <dgm:pt modelId="{BFAC40C3-9F33-4D28-897E-CBCB93743476}" type="pres">
      <dgm:prSet presAssocID="{AF188AA0-16F2-4640-9866-97848A732E23}" presName="connTx" presStyleLbl="parChTrans1D2" presStyleIdx="1" presStyleCnt="6"/>
      <dgm:spPr/>
    </dgm:pt>
    <dgm:pt modelId="{A4E9700F-73F3-4A8F-AC98-97811D87F5B7}" type="pres">
      <dgm:prSet presAssocID="{62836D7A-7BA3-4E3B-A18C-A137E6BB1008}" presName="node" presStyleLbl="node1" presStyleIdx="1" presStyleCnt="6">
        <dgm:presLayoutVars>
          <dgm:bulletEnabled val="1"/>
        </dgm:presLayoutVars>
      </dgm:prSet>
      <dgm:spPr/>
    </dgm:pt>
    <dgm:pt modelId="{B1531A1C-821F-48DF-8102-6EE172D2E2EA}" type="pres">
      <dgm:prSet presAssocID="{C12B2690-126E-4F09-A30B-4515B1CD08B7}" presName="Name9" presStyleLbl="parChTrans1D2" presStyleIdx="2" presStyleCnt="6"/>
      <dgm:spPr/>
    </dgm:pt>
    <dgm:pt modelId="{093D2EC8-1B18-4CF0-B0B1-2148FD31F62F}" type="pres">
      <dgm:prSet presAssocID="{C12B2690-126E-4F09-A30B-4515B1CD08B7}" presName="connTx" presStyleLbl="parChTrans1D2" presStyleIdx="2" presStyleCnt="6"/>
      <dgm:spPr/>
    </dgm:pt>
    <dgm:pt modelId="{2B4D940C-3B44-4297-8B48-DA12ABF00EBE}" type="pres">
      <dgm:prSet presAssocID="{E8AA1BFA-B904-4E32-A764-E035621CA2E9}" presName="node" presStyleLbl="node1" presStyleIdx="2" presStyleCnt="6">
        <dgm:presLayoutVars>
          <dgm:bulletEnabled val="1"/>
        </dgm:presLayoutVars>
      </dgm:prSet>
      <dgm:spPr/>
    </dgm:pt>
    <dgm:pt modelId="{80C28FD8-83D6-41D6-84A0-7836660F568A}" type="pres">
      <dgm:prSet presAssocID="{E3064161-7D6E-42FE-8C16-A64E85BE8A70}" presName="Name9" presStyleLbl="parChTrans1D2" presStyleIdx="3" presStyleCnt="6"/>
      <dgm:spPr/>
    </dgm:pt>
    <dgm:pt modelId="{3D267849-2597-4C36-8FC8-E06032A06AFB}" type="pres">
      <dgm:prSet presAssocID="{E3064161-7D6E-42FE-8C16-A64E85BE8A70}" presName="connTx" presStyleLbl="parChTrans1D2" presStyleIdx="3" presStyleCnt="6"/>
      <dgm:spPr/>
    </dgm:pt>
    <dgm:pt modelId="{B7DB5CF2-F70C-4789-9B6B-E49AF9EADC2F}" type="pres">
      <dgm:prSet presAssocID="{BBD46615-DEA7-403B-B5E8-9E5F1536C5DC}" presName="node" presStyleLbl="node1" presStyleIdx="3" presStyleCnt="6">
        <dgm:presLayoutVars>
          <dgm:bulletEnabled val="1"/>
        </dgm:presLayoutVars>
      </dgm:prSet>
      <dgm:spPr/>
    </dgm:pt>
    <dgm:pt modelId="{3BF9331A-F193-4085-9986-60A1B025B949}" type="pres">
      <dgm:prSet presAssocID="{180228F0-AE4C-44A4-A5A2-60F4F5CA90D7}" presName="Name9" presStyleLbl="parChTrans1D2" presStyleIdx="4" presStyleCnt="6"/>
      <dgm:spPr/>
    </dgm:pt>
    <dgm:pt modelId="{811361A1-CAFE-4389-A896-F6649B79FBE4}" type="pres">
      <dgm:prSet presAssocID="{180228F0-AE4C-44A4-A5A2-60F4F5CA90D7}" presName="connTx" presStyleLbl="parChTrans1D2" presStyleIdx="4" presStyleCnt="6"/>
      <dgm:spPr/>
    </dgm:pt>
    <dgm:pt modelId="{F8952262-B0AD-44F0-A6AB-99651A288967}" type="pres">
      <dgm:prSet presAssocID="{63AA6065-E08D-461C-85ED-D8CAE90167DB}" presName="node" presStyleLbl="node1" presStyleIdx="4" presStyleCnt="6">
        <dgm:presLayoutVars>
          <dgm:bulletEnabled val="1"/>
        </dgm:presLayoutVars>
      </dgm:prSet>
      <dgm:spPr/>
    </dgm:pt>
    <dgm:pt modelId="{5BBA51DA-B64E-4532-B445-91AEE760AFAA}" type="pres">
      <dgm:prSet presAssocID="{286807D8-5EA9-4266-B1D5-E96181A28685}" presName="Name9" presStyleLbl="parChTrans1D2" presStyleIdx="5" presStyleCnt="6"/>
      <dgm:spPr/>
    </dgm:pt>
    <dgm:pt modelId="{D3C692E3-85D0-4A59-92A3-8192BEFD65B6}" type="pres">
      <dgm:prSet presAssocID="{286807D8-5EA9-4266-B1D5-E96181A28685}" presName="connTx" presStyleLbl="parChTrans1D2" presStyleIdx="5" presStyleCnt="6"/>
      <dgm:spPr/>
    </dgm:pt>
    <dgm:pt modelId="{3642EEA7-857E-408C-8DE8-3BDAE5B3521F}" type="pres">
      <dgm:prSet presAssocID="{2CF86231-D4A2-4697-B01C-9C5DE1101BB7}" presName="node" presStyleLbl="node1" presStyleIdx="5" presStyleCnt="6">
        <dgm:presLayoutVars>
          <dgm:bulletEnabled val="1"/>
        </dgm:presLayoutVars>
      </dgm:prSet>
      <dgm:spPr/>
    </dgm:pt>
  </dgm:ptLst>
  <dgm:cxnLst>
    <dgm:cxn modelId="{D90EB80B-747D-4C29-928A-4B7D02CB8F73}" type="presOf" srcId="{180228F0-AE4C-44A4-A5A2-60F4F5CA90D7}" destId="{811361A1-CAFE-4389-A896-F6649B79FBE4}" srcOrd="1" destOrd="0" presId="urn:microsoft.com/office/officeart/2005/8/layout/radial1"/>
    <dgm:cxn modelId="{5567C220-45DE-4857-94B7-E433F03EB022}" type="presOf" srcId="{E3064161-7D6E-42FE-8C16-A64E85BE8A70}" destId="{3D267849-2597-4C36-8FC8-E06032A06AFB}" srcOrd="1" destOrd="0" presId="urn:microsoft.com/office/officeart/2005/8/layout/radial1"/>
    <dgm:cxn modelId="{7B67BF25-0528-4A36-BD25-C4BF6DB5C30C}" type="presOf" srcId="{AF188AA0-16F2-4640-9866-97848A732E23}" destId="{BFAC40C3-9F33-4D28-897E-CBCB93743476}" srcOrd="1" destOrd="0" presId="urn:microsoft.com/office/officeart/2005/8/layout/radial1"/>
    <dgm:cxn modelId="{E07A463C-93F8-46A2-9565-32A125064F16}" srcId="{26AA0357-0E62-446F-82A9-EF42D36632A5}" destId="{62836D7A-7BA3-4E3B-A18C-A137E6BB1008}" srcOrd="1" destOrd="0" parTransId="{AF188AA0-16F2-4640-9866-97848A732E23}" sibTransId="{67D4E7FF-DF84-4C3B-81FF-81A21473DA40}"/>
    <dgm:cxn modelId="{EC7FF95F-5E9B-4DDA-90EE-3E8258CD1FCB}" type="presOf" srcId="{2CF86231-D4A2-4697-B01C-9C5DE1101BB7}" destId="{3642EEA7-857E-408C-8DE8-3BDAE5B3521F}" srcOrd="0" destOrd="0" presId="urn:microsoft.com/office/officeart/2005/8/layout/radial1"/>
    <dgm:cxn modelId="{F9CEA761-484B-4344-8513-D47470CBA455}" type="presOf" srcId="{BBD46615-DEA7-403B-B5E8-9E5F1536C5DC}" destId="{B7DB5CF2-F70C-4789-9B6B-E49AF9EADC2F}" srcOrd="0" destOrd="0" presId="urn:microsoft.com/office/officeart/2005/8/layout/radial1"/>
    <dgm:cxn modelId="{443F3F43-963B-41EA-8C4F-4D32078DF7CC}" type="presOf" srcId="{286807D8-5EA9-4266-B1D5-E96181A28685}" destId="{D3C692E3-85D0-4A59-92A3-8192BEFD65B6}" srcOrd="1" destOrd="0" presId="urn:microsoft.com/office/officeart/2005/8/layout/radial1"/>
    <dgm:cxn modelId="{A083F869-81D1-495F-8C76-A2DA5A149AEC}" type="presOf" srcId="{DE81EEEB-BD2A-41D8-8379-8D5ACCFBAB58}" destId="{12EE7150-2F3F-42D2-BF9B-C6E3AF126E21}" srcOrd="0" destOrd="0" presId="urn:microsoft.com/office/officeart/2005/8/layout/radial1"/>
    <dgm:cxn modelId="{A0273F4E-B45E-477E-ABAB-E82CC22181B5}" type="presOf" srcId="{62836D7A-7BA3-4E3B-A18C-A137E6BB1008}" destId="{A4E9700F-73F3-4A8F-AC98-97811D87F5B7}" srcOrd="0" destOrd="0" presId="urn:microsoft.com/office/officeart/2005/8/layout/radial1"/>
    <dgm:cxn modelId="{B0F0F054-369B-4767-985E-EF27EB5CC029}" type="presOf" srcId="{AF188AA0-16F2-4640-9866-97848A732E23}" destId="{EAE62C98-1295-4574-A482-1827C617CF06}" srcOrd="0" destOrd="0" presId="urn:microsoft.com/office/officeart/2005/8/layout/radial1"/>
    <dgm:cxn modelId="{B2FB7376-22FB-4D1D-8513-40AC5A9699AD}" srcId="{26AA0357-0E62-446F-82A9-EF42D36632A5}" destId="{2CF86231-D4A2-4697-B01C-9C5DE1101BB7}" srcOrd="5" destOrd="0" parTransId="{286807D8-5EA9-4266-B1D5-E96181A28685}" sibTransId="{392C8AE5-EC65-4DEE-83ED-9F22F509D4D8}"/>
    <dgm:cxn modelId="{660FDE58-9C87-447B-8172-44484DCF69F1}" type="presOf" srcId="{C12B2690-126E-4F09-A30B-4515B1CD08B7}" destId="{093D2EC8-1B18-4CF0-B0B1-2148FD31F62F}" srcOrd="1" destOrd="0" presId="urn:microsoft.com/office/officeart/2005/8/layout/radial1"/>
    <dgm:cxn modelId="{4ED34893-5881-4E10-8773-4F5E7B8C9E68}" type="presOf" srcId="{26AA0357-0E62-446F-82A9-EF42D36632A5}" destId="{D0F51A85-4CA9-4531-9DB2-43D8811ACA8B}" srcOrd="0" destOrd="0" presId="urn:microsoft.com/office/officeart/2005/8/layout/radial1"/>
    <dgm:cxn modelId="{0D1A9FA5-748A-48F8-807A-F2CACE09CBA5}" type="presOf" srcId="{E8AA1BFA-B904-4E32-A764-E035621CA2E9}" destId="{2B4D940C-3B44-4297-8B48-DA12ABF00EBE}" srcOrd="0" destOrd="0" presId="urn:microsoft.com/office/officeart/2005/8/layout/radial1"/>
    <dgm:cxn modelId="{F4D80AA9-0C15-4C0C-B1B3-4A3FADDD8687}" srcId="{26AA0357-0E62-446F-82A9-EF42D36632A5}" destId="{69BD4EEE-974D-4ED6-88B1-38CD47B08B8E}" srcOrd="0" destOrd="0" parTransId="{DE81EEEB-BD2A-41D8-8379-8D5ACCFBAB58}" sibTransId="{8AC966D3-F574-47F2-98C3-3DDD57544B0F}"/>
    <dgm:cxn modelId="{38D119AC-7896-47E2-AAE5-EC537215A1C5}" type="presOf" srcId="{E3064161-7D6E-42FE-8C16-A64E85BE8A70}" destId="{80C28FD8-83D6-41D6-84A0-7836660F568A}" srcOrd="0" destOrd="0" presId="urn:microsoft.com/office/officeart/2005/8/layout/radial1"/>
    <dgm:cxn modelId="{85A61CAE-1872-4721-ADF3-8A9018A5949D}" type="presOf" srcId="{63AA6065-E08D-461C-85ED-D8CAE90167DB}" destId="{F8952262-B0AD-44F0-A6AB-99651A288967}" srcOrd="0" destOrd="0" presId="urn:microsoft.com/office/officeart/2005/8/layout/radial1"/>
    <dgm:cxn modelId="{CC5E14BE-31CF-48C2-9790-EBB1B9D360F5}" type="presOf" srcId="{180228F0-AE4C-44A4-A5A2-60F4F5CA90D7}" destId="{3BF9331A-F193-4085-9986-60A1B025B949}" srcOrd="0" destOrd="0" presId="urn:microsoft.com/office/officeart/2005/8/layout/radial1"/>
    <dgm:cxn modelId="{419570BF-BBDC-4664-85EE-B033A7D4F35F}" type="presOf" srcId="{69BD4EEE-974D-4ED6-88B1-38CD47B08B8E}" destId="{99009B24-FAE8-4A05-9983-112211C5363C}" srcOrd="0" destOrd="0" presId="urn:microsoft.com/office/officeart/2005/8/layout/radial1"/>
    <dgm:cxn modelId="{2240B2C1-9D51-4CB7-A431-7EBDDBA4A5B6}" type="presOf" srcId="{DE81EEEB-BD2A-41D8-8379-8D5ACCFBAB58}" destId="{E5F3A468-2D5D-42CA-9A5F-8D192BDA73B6}" srcOrd="1" destOrd="0" presId="urn:microsoft.com/office/officeart/2005/8/layout/radial1"/>
    <dgm:cxn modelId="{EA3CDBCE-C2D8-4F2D-8786-F41CFE41CAC6}" srcId="{26AA0357-0E62-446F-82A9-EF42D36632A5}" destId="{BBD46615-DEA7-403B-B5E8-9E5F1536C5DC}" srcOrd="3" destOrd="0" parTransId="{E3064161-7D6E-42FE-8C16-A64E85BE8A70}" sibTransId="{FA6FC19B-260A-4303-9123-EAF87A26EBC4}"/>
    <dgm:cxn modelId="{ED1032D1-9131-4FEB-ACC1-B21F1D7833F8}" srcId="{26AA0357-0E62-446F-82A9-EF42D36632A5}" destId="{E8AA1BFA-B904-4E32-A764-E035621CA2E9}" srcOrd="2" destOrd="0" parTransId="{C12B2690-126E-4F09-A30B-4515B1CD08B7}" sibTransId="{0513CE3D-E1A4-4D4C-B340-66CD30495DBD}"/>
    <dgm:cxn modelId="{F50F92D3-4F29-4A9C-89F2-6C3024226D9B}" type="presOf" srcId="{91466CD2-68B8-4C3A-ACA9-29E982890348}" destId="{4A3AA6FC-C2AB-4FB5-9AFA-600D5121C50A}" srcOrd="0" destOrd="0" presId="urn:microsoft.com/office/officeart/2005/8/layout/radial1"/>
    <dgm:cxn modelId="{07F450E3-C3C9-43A5-BAB3-31A26B080F23}" srcId="{91466CD2-68B8-4C3A-ACA9-29E982890348}" destId="{26AA0357-0E62-446F-82A9-EF42D36632A5}" srcOrd="0" destOrd="0" parTransId="{F36F8FBC-AB3F-4B9B-9836-25C5D64A6F4D}" sibTransId="{BF5E7981-F919-4A8E-85E7-C5445DE67D35}"/>
    <dgm:cxn modelId="{DFEC80EA-5AA3-46B3-B3BF-441ED5B3B465}" type="presOf" srcId="{C12B2690-126E-4F09-A30B-4515B1CD08B7}" destId="{B1531A1C-821F-48DF-8102-6EE172D2E2EA}" srcOrd="0" destOrd="0" presId="urn:microsoft.com/office/officeart/2005/8/layout/radial1"/>
    <dgm:cxn modelId="{1F930EF7-04F4-4D8E-AF5E-EDE3C0680502}" type="presOf" srcId="{286807D8-5EA9-4266-B1D5-E96181A28685}" destId="{5BBA51DA-B64E-4532-B445-91AEE760AFAA}" srcOrd="0" destOrd="0" presId="urn:microsoft.com/office/officeart/2005/8/layout/radial1"/>
    <dgm:cxn modelId="{4FAC1BF9-DA12-40DC-9702-F73A86CD83B9}" srcId="{26AA0357-0E62-446F-82A9-EF42D36632A5}" destId="{63AA6065-E08D-461C-85ED-D8CAE90167DB}" srcOrd="4" destOrd="0" parTransId="{180228F0-AE4C-44A4-A5A2-60F4F5CA90D7}" sibTransId="{8BBE6728-B9AD-4AAF-9891-5DEBA6B8E78F}"/>
    <dgm:cxn modelId="{136D8310-7A47-4DF5-B433-52AE4A93D74A}" type="presParOf" srcId="{4A3AA6FC-C2AB-4FB5-9AFA-600D5121C50A}" destId="{D0F51A85-4CA9-4531-9DB2-43D8811ACA8B}" srcOrd="0" destOrd="0" presId="urn:microsoft.com/office/officeart/2005/8/layout/radial1"/>
    <dgm:cxn modelId="{4142B3B9-CCA3-4EF2-869F-FEA28CA473E2}" type="presParOf" srcId="{4A3AA6FC-C2AB-4FB5-9AFA-600D5121C50A}" destId="{12EE7150-2F3F-42D2-BF9B-C6E3AF126E21}" srcOrd="1" destOrd="0" presId="urn:microsoft.com/office/officeart/2005/8/layout/radial1"/>
    <dgm:cxn modelId="{5190BF66-1505-40C7-A41D-E1E1EB6F64ED}" type="presParOf" srcId="{12EE7150-2F3F-42D2-BF9B-C6E3AF126E21}" destId="{E5F3A468-2D5D-42CA-9A5F-8D192BDA73B6}" srcOrd="0" destOrd="0" presId="urn:microsoft.com/office/officeart/2005/8/layout/radial1"/>
    <dgm:cxn modelId="{9D601A7E-19A5-4ED0-9202-47CDC40A1D68}" type="presParOf" srcId="{4A3AA6FC-C2AB-4FB5-9AFA-600D5121C50A}" destId="{99009B24-FAE8-4A05-9983-112211C5363C}" srcOrd="2" destOrd="0" presId="urn:microsoft.com/office/officeart/2005/8/layout/radial1"/>
    <dgm:cxn modelId="{F4DE1425-D51D-4322-B35A-5EB29A63BCFD}" type="presParOf" srcId="{4A3AA6FC-C2AB-4FB5-9AFA-600D5121C50A}" destId="{EAE62C98-1295-4574-A482-1827C617CF06}" srcOrd="3" destOrd="0" presId="urn:microsoft.com/office/officeart/2005/8/layout/radial1"/>
    <dgm:cxn modelId="{0C9D66B6-4D63-4C1A-BDE5-295FCB955249}" type="presParOf" srcId="{EAE62C98-1295-4574-A482-1827C617CF06}" destId="{BFAC40C3-9F33-4D28-897E-CBCB93743476}" srcOrd="0" destOrd="0" presId="urn:microsoft.com/office/officeart/2005/8/layout/radial1"/>
    <dgm:cxn modelId="{D5AA1D53-5C0F-4A16-A04F-FAEC3C928E3E}" type="presParOf" srcId="{4A3AA6FC-C2AB-4FB5-9AFA-600D5121C50A}" destId="{A4E9700F-73F3-4A8F-AC98-97811D87F5B7}" srcOrd="4" destOrd="0" presId="urn:microsoft.com/office/officeart/2005/8/layout/radial1"/>
    <dgm:cxn modelId="{8E4EA6A6-BD11-4B37-BCC4-80EECAE07AE5}" type="presParOf" srcId="{4A3AA6FC-C2AB-4FB5-9AFA-600D5121C50A}" destId="{B1531A1C-821F-48DF-8102-6EE172D2E2EA}" srcOrd="5" destOrd="0" presId="urn:microsoft.com/office/officeart/2005/8/layout/radial1"/>
    <dgm:cxn modelId="{86572A11-7791-4BDF-A932-03644D46E5E0}" type="presParOf" srcId="{B1531A1C-821F-48DF-8102-6EE172D2E2EA}" destId="{093D2EC8-1B18-4CF0-B0B1-2148FD31F62F}" srcOrd="0" destOrd="0" presId="urn:microsoft.com/office/officeart/2005/8/layout/radial1"/>
    <dgm:cxn modelId="{50E2B21D-11E6-4718-A981-F6C1F4C8BDFA}" type="presParOf" srcId="{4A3AA6FC-C2AB-4FB5-9AFA-600D5121C50A}" destId="{2B4D940C-3B44-4297-8B48-DA12ABF00EBE}" srcOrd="6" destOrd="0" presId="urn:microsoft.com/office/officeart/2005/8/layout/radial1"/>
    <dgm:cxn modelId="{A2F687B4-8B95-4750-9246-C48D02EF1BEB}" type="presParOf" srcId="{4A3AA6FC-C2AB-4FB5-9AFA-600D5121C50A}" destId="{80C28FD8-83D6-41D6-84A0-7836660F568A}" srcOrd="7" destOrd="0" presId="urn:microsoft.com/office/officeart/2005/8/layout/radial1"/>
    <dgm:cxn modelId="{9CB9E289-AD05-4611-ADBB-9649BDEDCD91}" type="presParOf" srcId="{80C28FD8-83D6-41D6-84A0-7836660F568A}" destId="{3D267849-2597-4C36-8FC8-E06032A06AFB}" srcOrd="0" destOrd="0" presId="urn:microsoft.com/office/officeart/2005/8/layout/radial1"/>
    <dgm:cxn modelId="{AAF079D8-79E7-4F6A-BC36-24EF62DA4455}" type="presParOf" srcId="{4A3AA6FC-C2AB-4FB5-9AFA-600D5121C50A}" destId="{B7DB5CF2-F70C-4789-9B6B-E49AF9EADC2F}" srcOrd="8" destOrd="0" presId="urn:microsoft.com/office/officeart/2005/8/layout/radial1"/>
    <dgm:cxn modelId="{F0773396-E861-4097-B222-5B26AD4C190F}" type="presParOf" srcId="{4A3AA6FC-C2AB-4FB5-9AFA-600D5121C50A}" destId="{3BF9331A-F193-4085-9986-60A1B025B949}" srcOrd="9" destOrd="0" presId="urn:microsoft.com/office/officeart/2005/8/layout/radial1"/>
    <dgm:cxn modelId="{4100DD3F-9CB2-4031-885B-A542263605BF}" type="presParOf" srcId="{3BF9331A-F193-4085-9986-60A1B025B949}" destId="{811361A1-CAFE-4389-A896-F6649B79FBE4}" srcOrd="0" destOrd="0" presId="urn:microsoft.com/office/officeart/2005/8/layout/radial1"/>
    <dgm:cxn modelId="{25496837-04D2-47D6-BE01-17377208FC9E}" type="presParOf" srcId="{4A3AA6FC-C2AB-4FB5-9AFA-600D5121C50A}" destId="{F8952262-B0AD-44F0-A6AB-99651A288967}" srcOrd="10" destOrd="0" presId="urn:microsoft.com/office/officeart/2005/8/layout/radial1"/>
    <dgm:cxn modelId="{219FDDC3-49C9-46E5-BC41-A42CD13B9EFC}" type="presParOf" srcId="{4A3AA6FC-C2AB-4FB5-9AFA-600D5121C50A}" destId="{5BBA51DA-B64E-4532-B445-91AEE760AFAA}" srcOrd="11" destOrd="0" presId="urn:microsoft.com/office/officeart/2005/8/layout/radial1"/>
    <dgm:cxn modelId="{E2EBF784-DD1F-4DD8-8BF2-3F72FAD50D91}" type="presParOf" srcId="{5BBA51DA-B64E-4532-B445-91AEE760AFAA}" destId="{D3C692E3-85D0-4A59-92A3-8192BEFD65B6}" srcOrd="0" destOrd="0" presId="urn:microsoft.com/office/officeart/2005/8/layout/radial1"/>
    <dgm:cxn modelId="{8C482EAE-7C7B-4887-B8A6-1C229A7F4990}" type="presParOf" srcId="{4A3AA6FC-C2AB-4FB5-9AFA-600D5121C50A}" destId="{3642EEA7-857E-408C-8DE8-3BDAE5B3521F}"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51A85-4CA9-4531-9DB2-43D8811ACA8B}">
      <dsp:nvSpPr>
        <dsp:cNvPr id="0" name=""/>
        <dsp:cNvSpPr/>
      </dsp:nvSpPr>
      <dsp:spPr>
        <a:xfrm>
          <a:off x="4923417" y="2024514"/>
          <a:ext cx="1859133" cy="19835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US" sz="2000" kern="1200" dirty="0">
              <a:solidFill>
                <a:schemeClr val="tx1"/>
              </a:solidFill>
              <a:latin typeface="Franklin Gothic Heavy" panose="020B0903020102020204" pitchFamily="34" charset="0"/>
            </a:rPr>
            <a:t>Factors to consider while planning a concert </a:t>
          </a:r>
          <a:endParaRPr lang="en-KE" sz="2000" kern="1200" dirty="0">
            <a:solidFill>
              <a:schemeClr val="tx1"/>
            </a:solidFill>
            <a:latin typeface="Franklin Gothic Heavy" panose="020B0903020102020204" pitchFamily="34" charset="0"/>
          </a:endParaRPr>
        </a:p>
      </dsp:txBody>
      <dsp:txXfrm>
        <a:off x="5195681" y="2314999"/>
        <a:ext cx="1314605" cy="1402587"/>
      </dsp:txXfrm>
    </dsp:sp>
    <dsp:sp modelId="{12EE7150-2F3F-42D2-BF9B-C6E3AF126E21}">
      <dsp:nvSpPr>
        <dsp:cNvPr id="0" name=""/>
        <dsp:cNvSpPr/>
      </dsp:nvSpPr>
      <dsp:spPr>
        <a:xfrm rot="16200000">
          <a:off x="5682406" y="1841161"/>
          <a:ext cx="341154" cy="25550"/>
        </a:xfrm>
        <a:custGeom>
          <a:avLst/>
          <a:gdLst/>
          <a:ahLst/>
          <a:cxnLst/>
          <a:rect l="0" t="0" r="0" b="0"/>
          <a:pathLst>
            <a:path>
              <a:moveTo>
                <a:pt x="0" y="12775"/>
              </a:moveTo>
              <a:lnTo>
                <a:pt x="341154" y="1277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KE" sz="500" kern="1200"/>
        </a:p>
      </dsp:txBody>
      <dsp:txXfrm>
        <a:off x="5844455" y="1845407"/>
        <a:ext cx="17057" cy="17057"/>
      </dsp:txXfrm>
    </dsp:sp>
    <dsp:sp modelId="{99009B24-FAE8-4A05-9983-112211C5363C}">
      <dsp:nvSpPr>
        <dsp:cNvPr id="0" name=""/>
        <dsp:cNvSpPr/>
      </dsp:nvSpPr>
      <dsp:spPr>
        <a:xfrm>
          <a:off x="5022160" y="21712"/>
          <a:ext cx="1661646" cy="166164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Font typeface="Symbol" panose="05050102010706020507" pitchFamily="18" charset="2"/>
            <a:buNone/>
          </a:pPr>
          <a:r>
            <a:rPr lang="en-US" sz="2500" kern="1200" dirty="0">
              <a:latin typeface="Franklin Gothic Medium" panose="020B0603020102020204" pitchFamily="34" charset="0"/>
            </a:rPr>
            <a:t>the concert venue</a:t>
          </a:r>
          <a:endParaRPr lang="en-KE" sz="2500" kern="1200" dirty="0">
            <a:latin typeface="Franklin Gothic Medium" panose="020B0603020102020204" pitchFamily="34" charset="0"/>
          </a:endParaRPr>
        </a:p>
      </dsp:txBody>
      <dsp:txXfrm>
        <a:off x="5265502" y="265054"/>
        <a:ext cx="1174962" cy="1174962"/>
      </dsp:txXfrm>
    </dsp:sp>
    <dsp:sp modelId="{EAE62C98-1295-4574-A482-1827C617CF06}">
      <dsp:nvSpPr>
        <dsp:cNvPr id="0" name=""/>
        <dsp:cNvSpPr/>
      </dsp:nvSpPr>
      <dsp:spPr>
        <a:xfrm rot="19800000">
          <a:off x="6644474" y="2434279"/>
          <a:ext cx="388916" cy="25550"/>
        </a:xfrm>
        <a:custGeom>
          <a:avLst/>
          <a:gdLst/>
          <a:ahLst/>
          <a:cxnLst/>
          <a:rect l="0" t="0" r="0" b="0"/>
          <a:pathLst>
            <a:path>
              <a:moveTo>
                <a:pt x="0" y="12775"/>
              </a:moveTo>
              <a:lnTo>
                <a:pt x="388916" y="1277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KE" sz="500" kern="1200"/>
        </a:p>
      </dsp:txBody>
      <dsp:txXfrm>
        <a:off x="6829209" y="2437332"/>
        <a:ext cx="19445" cy="19445"/>
      </dsp:txXfrm>
    </dsp:sp>
    <dsp:sp modelId="{A4E9700F-73F3-4A8F-AC98-97811D87F5B7}">
      <dsp:nvSpPr>
        <dsp:cNvPr id="0" name=""/>
        <dsp:cNvSpPr/>
      </dsp:nvSpPr>
      <dsp:spPr>
        <a:xfrm>
          <a:off x="6896029" y="1103591"/>
          <a:ext cx="1661646" cy="166164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Font typeface="Symbol" panose="05050102010706020507" pitchFamily="18" charset="2"/>
            <a:buNone/>
          </a:pPr>
          <a:r>
            <a:rPr lang="en-US" sz="2800" kern="1200" dirty="0">
              <a:latin typeface="Franklin Gothic Medium" panose="020B0603020102020204" pitchFamily="34" charset="0"/>
            </a:rPr>
            <a:t>budget</a:t>
          </a:r>
          <a:endParaRPr lang="en-KE" sz="2800" kern="1200" dirty="0">
            <a:latin typeface="Franklin Gothic Medium" panose="020B0603020102020204" pitchFamily="34" charset="0"/>
          </a:endParaRPr>
        </a:p>
      </dsp:txBody>
      <dsp:txXfrm>
        <a:off x="7139371" y="1346933"/>
        <a:ext cx="1174962" cy="1174962"/>
      </dsp:txXfrm>
    </dsp:sp>
    <dsp:sp modelId="{B1531A1C-821F-48DF-8102-6EE172D2E2EA}">
      <dsp:nvSpPr>
        <dsp:cNvPr id="0" name=""/>
        <dsp:cNvSpPr/>
      </dsp:nvSpPr>
      <dsp:spPr>
        <a:xfrm rot="1800000">
          <a:off x="6644474" y="3572755"/>
          <a:ext cx="388916" cy="25550"/>
        </a:xfrm>
        <a:custGeom>
          <a:avLst/>
          <a:gdLst/>
          <a:ahLst/>
          <a:cxnLst/>
          <a:rect l="0" t="0" r="0" b="0"/>
          <a:pathLst>
            <a:path>
              <a:moveTo>
                <a:pt x="0" y="12775"/>
              </a:moveTo>
              <a:lnTo>
                <a:pt x="388916" y="1277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KE" sz="500" kern="1200"/>
        </a:p>
      </dsp:txBody>
      <dsp:txXfrm>
        <a:off x="6829209" y="3575807"/>
        <a:ext cx="19445" cy="19445"/>
      </dsp:txXfrm>
    </dsp:sp>
    <dsp:sp modelId="{2B4D940C-3B44-4297-8B48-DA12ABF00EBE}">
      <dsp:nvSpPr>
        <dsp:cNvPr id="0" name=""/>
        <dsp:cNvSpPr/>
      </dsp:nvSpPr>
      <dsp:spPr>
        <a:xfrm>
          <a:off x="6896029" y="3267348"/>
          <a:ext cx="1661646" cy="166164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US" sz="2000" kern="1200" dirty="0">
              <a:latin typeface="Franklin Gothic Medium" panose="020B0603020102020204" pitchFamily="34" charset="0"/>
            </a:rPr>
            <a:t>concert promotion</a:t>
          </a:r>
          <a:endParaRPr lang="en-KE" sz="2000" kern="1200" dirty="0">
            <a:latin typeface="Franklin Gothic Medium" panose="020B0603020102020204" pitchFamily="34" charset="0"/>
          </a:endParaRPr>
        </a:p>
      </dsp:txBody>
      <dsp:txXfrm>
        <a:off x="7139371" y="3510690"/>
        <a:ext cx="1174962" cy="1174962"/>
      </dsp:txXfrm>
    </dsp:sp>
    <dsp:sp modelId="{80C28FD8-83D6-41D6-84A0-7836660F568A}">
      <dsp:nvSpPr>
        <dsp:cNvPr id="0" name=""/>
        <dsp:cNvSpPr/>
      </dsp:nvSpPr>
      <dsp:spPr>
        <a:xfrm rot="5400000">
          <a:off x="5682406" y="4165873"/>
          <a:ext cx="341154" cy="25550"/>
        </a:xfrm>
        <a:custGeom>
          <a:avLst/>
          <a:gdLst/>
          <a:ahLst/>
          <a:cxnLst/>
          <a:rect l="0" t="0" r="0" b="0"/>
          <a:pathLst>
            <a:path>
              <a:moveTo>
                <a:pt x="0" y="12775"/>
              </a:moveTo>
              <a:lnTo>
                <a:pt x="341154" y="1277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KE" sz="500" kern="1200"/>
        </a:p>
      </dsp:txBody>
      <dsp:txXfrm>
        <a:off x="5844455" y="4170120"/>
        <a:ext cx="17057" cy="17057"/>
      </dsp:txXfrm>
    </dsp:sp>
    <dsp:sp modelId="{B7DB5CF2-F70C-4789-9B6B-E49AF9EADC2F}">
      <dsp:nvSpPr>
        <dsp:cNvPr id="0" name=""/>
        <dsp:cNvSpPr/>
      </dsp:nvSpPr>
      <dsp:spPr>
        <a:xfrm>
          <a:off x="5022160" y="4349226"/>
          <a:ext cx="1661646" cy="166164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Font typeface="Symbol" panose="05050102010706020507" pitchFamily="18" charset="2"/>
            <a:buNone/>
          </a:pPr>
          <a:r>
            <a:rPr lang="en-US" sz="2500" kern="1200" dirty="0">
              <a:latin typeface="Franklin Gothic Medium" panose="020B0603020102020204" pitchFamily="34" charset="0"/>
            </a:rPr>
            <a:t>logistics </a:t>
          </a:r>
          <a:endParaRPr lang="en-KE" sz="2500" kern="1200" dirty="0">
            <a:latin typeface="Franklin Gothic Medium" panose="020B0603020102020204" pitchFamily="34" charset="0"/>
          </a:endParaRPr>
        </a:p>
      </dsp:txBody>
      <dsp:txXfrm>
        <a:off x="5265502" y="4592568"/>
        <a:ext cx="1174962" cy="1174962"/>
      </dsp:txXfrm>
    </dsp:sp>
    <dsp:sp modelId="{3BF9331A-F193-4085-9986-60A1B025B949}">
      <dsp:nvSpPr>
        <dsp:cNvPr id="0" name=""/>
        <dsp:cNvSpPr/>
      </dsp:nvSpPr>
      <dsp:spPr>
        <a:xfrm rot="9000000">
          <a:off x="4672577" y="3572755"/>
          <a:ext cx="388916" cy="25550"/>
        </a:xfrm>
        <a:custGeom>
          <a:avLst/>
          <a:gdLst/>
          <a:ahLst/>
          <a:cxnLst/>
          <a:rect l="0" t="0" r="0" b="0"/>
          <a:pathLst>
            <a:path>
              <a:moveTo>
                <a:pt x="0" y="12775"/>
              </a:moveTo>
              <a:lnTo>
                <a:pt x="388916" y="1277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KE" sz="500" kern="1200"/>
        </a:p>
      </dsp:txBody>
      <dsp:txXfrm rot="10800000">
        <a:off x="4857312" y="3575807"/>
        <a:ext cx="19445" cy="19445"/>
      </dsp:txXfrm>
    </dsp:sp>
    <dsp:sp modelId="{F8952262-B0AD-44F0-A6AB-99651A288967}">
      <dsp:nvSpPr>
        <dsp:cNvPr id="0" name=""/>
        <dsp:cNvSpPr/>
      </dsp:nvSpPr>
      <dsp:spPr>
        <a:xfrm>
          <a:off x="3148292" y="3267348"/>
          <a:ext cx="1661646" cy="166164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Font typeface="Symbol" panose="05050102010706020507" pitchFamily="18" charset="2"/>
            <a:buNone/>
          </a:pPr>
          <a:r>
            <a:rPr lang="en-US" sz="2500" kern="1200" dirty="0">
              <a:latin typeface="Franklin Gothic Medium" panose="020B0603020102020204" pitchFamily="34" charset="0"/>
            </a:rPr>
            <a:t>ticket pricing</a:t>
          </a:r>
          <a:endParaRPr lang="en-KE" sz="2500" kern="1200" dirty="0">
            <a:latin typeface="Franklin Gothic Medium" panose="020B0603020102020204" pitchFamily="34" charset="0"/>
          </a:endParaRPr>
        </a:p>
      </dsp:txBody>
      <dsp:txXfrm>
        <a:off x="3391634" y="3510690"/>
        <a:ext cx="1174962" cy="1174962"/>
      </dsp:txXfrm>
    </dsp:sp>
    <dsp:sp modelId="{5BBA51DA-B64E-4532-B445-91AEE760AFAA}">
      <dsp:nvSpPr>
        <dsp:cNvPr id="0" name=""/>
        <dsp:cNvSpPr/>
      </dsp:nvSpPr>
      <dsp:spPr>
        <a:xfrm rot="12600000">
          <a:off x="4672577" y="2434279"/>
          <a:ext cx="388916" cy="25550"/>
        </a:xfrm>
        <a:custGeom>
          <a:avLst/>
          <a:gdLst/>
          <a:ahLst/>
          <a:cxnLst/>
          <a:rect l="0" t="0" r="0" b="0"/>
          <a:pathLst>
            <a:path>
              <a:moveTo>
                <a:pt x="0" y="12775"/>
              </a:moveTo>
              <a:lnTo>
                <a:pt x="388916" y="1277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KE" sz="500" kern="1200"/>
        </a:p>
      </dsp:txBody>
      <dsp:txXfrm rot="10800000">
        <a:off x="4857312" y="2437332"/>
        <a:ext cx="19445" cy="19445"/>
      </dsp:txXfrm>
    </dsp:sp>
    <dsp:sp modelId="{3642EEA7-857E-408C-8DE8-3BDAE5B3521F}">
      <dsp:nvSpPr>
        <dsp:cNvPr id="0" name=""/>
        <dsp:cNvSpPr/>
      </dsp:nvSpPr>
      <dsp:spPr>
        <a:xfrm>
          <a:off x="3148292" y="1103591"/>
          <a:ext cx="1661646" cy="166164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Font typeface="Symbol" panose="05050102010706020507" pitchFamily="18" charset="2"/>
            <a:buNone/>
          </a:pPr>
          <a:r>
            <a:rPr lang="en-US" sz="2800" kern="1200" dirty="0">
              <a:latin typeface="Franklin Gothic Medium" panose="020B0603020102020204" pitchFamily="34" charset="0"/>
            </a:rPr>
            <a:t>talent buying </a:t>
          </a:r>
          <a:endParaRPr lang="en-KE" sz="2800" kern="1200" dirty="0">
            <a:latin typeface="Franklin Gothic Medium" panose="020B0603020102020204" pitchFamily="34" charset="0"/>
          </a:endParaRPr>
        </a:p>
      </dsp:txBody>
      <dsp:txXfrm>
        <a:off x="3391634" y="1346933"/>
        <a:ext cx="1174962" cy="117496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E8440-AC63-4AA8-B87F-C6BC0A0FC783}" type="datetimeFigureOut">
              <a:rPr lang="en-KE" smtClean="0"/>
              <a:t>08/05/2021</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6B304-8379-4C41-B74E-00A4266B24CC}" type="slidenum">
              <a:rPr lang="en-KE" smtClean="0"/>
              <a:t>‹#›</a:t>
            </a:fld>
            <a:endParaRPr lang="en-KE"/>
          </a:p>
        </p:txBody>
      </p:sp>
    </p:spTree>
    <p:extLst>
      <p:ext uri="{BB962C8B-B14F-4D97-AF65-F5344CB8AC3E}">
        <p14:creationId xmlns:p14="http://schemas.microsoft.com/office/powerpoint/2010/main" val="294219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35F0D6-7F32-4A41-8A89-3E30A4A9723C}" type="datetime8">
              <a:rPr lang="en-KE" smtClean="0"/>
              <a:t>08/05/2021 09:29</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421737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5DEBF-C45D-46A0-8AA6-E7EA721DB4EE}" type="datetime8">
              <a:rPr lang="en-KE" smtClean="0"/>
              <a:t>08/05/2021 09:29</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280465109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5DEBF-C45D-46A0-8AA6-E7EA721DB4EE}" type="datetime8">
              <a:rPr lang="en-KE" smtClean="0"/>
              <a:t>08/05/2021 09:29</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7E9EB409-72F9-49B0-B045-CC6896A20986}" type="slidenum">
              <a:rPr lang="en-KE" smtClean="0"/>
              <a:t>‹#›</a:t>
            </a:fld>
            <a:endParaRPr lang="en-K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7961949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5DEBF-C45D-46A0-8AA6-E7EA721DB4EE}" type="datetime8">
              <a:rPr lang="en-KE" smtClean="0"/>
              <a:t>08/05/2021 09:29</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331132581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5DEBF-C45D-46A0-8AA6-E7EA721DB4EE}" type="datetime8">
              <a:rPr lang="en-KE" smtClean="0"/>
              <a:t>08/05/2021 09:29</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7E9EB409-72F9-49B0-B045-CC6896A20986}" type="slidenum">
              <a:rPr lang="en-KE" smtClean="0"/>
              <a:t>‹#›</a:t>
            </a:fld>
            <a:endParaRPr lang="en-K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484399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5DEBF-C45D-46A0-8AA6-E7EA721DB4EE}" type="datetime8">
              <a:rPr lang="en-KE" smtClean="0"/>
              <a:t>08/05/2021 09:29</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182033761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AFA56-CA8B-471B-B9CD-6A1C6A6537C0}" type="datetime8">
              <a:rPr lang="en-KE" smtClean="0"/>
              <a:t>08/05/2021 09:29</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55811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2F163-095E-4758-8D6B-DD2DE7AF193C}" type="datetime8">
              <a:rPr lang="en-KE" smtClean="0"/>
              <a:t>08/05/2021 09:29</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248831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0C30D-3B30-4264-AD4A-33365085066B}" type="datetime8">
              <a:rPr lang="en-KE" smtClean="0"/>
              <a:t>08/05/2021 09:29</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203409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B538BB-A4D3-496B-8435-649D2E176CC0}" type="datetime8">
              <a:rPr lang="en-KE" smtClean="0"/>
              <a:t>08/05/2021 09:29</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75352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E5B0F7-1206-4791-9BE5-D577D082FE60}" type="datetime8">
              <a:rPr lang="en-KE" smtClean="0"/>
              <a:t>08/05/2021 09:29</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55368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A48145-4B50-40A6-8706-0E64AB290E91}" type="datetime8">
              <a:rPr lang="en-KE" smtClean="0"/>
              <a:t>08/05/2021 09:29</a:t>
            </a:fld>
            <a:endParaRPr lang="en-KE"/>
          </a:p>
        </p:txBody>
      </p:sp>
      <p:sp>
        <p:nvSpPr>
          <p:cNvPr id="8" name="Footer Placeholder 7"/>
          <p:cNvSpPr>
            <a:spLocks noGrp="1"/>
          </p:cNvSpPr>
          <p:nvPr>
            <p:ph type="ftr" sz="quarter" idx="11"/>
          </p:nvPr>
        </p:nvSpPr>
        <p:spPr/>
        <p:txBody>
          <a:bodyPr/>
          <a:lstStyle/>
          <a:p>
            <a:endParaRPr lang="en-KE"/>
          </a:p>
        </p:txBody>
      </p:sp>
      <p:sp>
        <p:nvSpPr>
          <p:cNvPr id="9" name="Slide Number Placeholder 8"/>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377904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826CC9-8A72-4641-9160-DA97914444C0}" type="datetime8">
              <a:rPr lang="en-KE" smtClean="0"/>
              <a:t>08/05/2021 09:29</a:t>
            </a:fld>
            <a:endParaRPr lang="en-KE"/>
          </a:p>
        </p:txBody>
      </p:sp>
      <p:sp>
        <p:nvSpPr>
          <p:cNvPr id="4" name="Footer Placeholder 3"/>
          <p:cNvSpPr>
            <a:spLocks noGrp="1"/>
          </p:cNvSpPr>
          <p:nvPr>
            <p:ph type="ftr" sz="quarter" idx="11"/>
          </p:nvPr>
        </p:nvSpPr>
        <p:spPr/>
        <p:txBody>
          <a:bodyPr/>
          <a:lstStyle/>
          <a:p>
            <a:endParaRPr lang="en-KE"/>
          </a:p>
        </p:txBody>
      </p:sp>
      <p:sp>
        <p:nvSpPr>
          <p:cNvPr id="5" name="Slide Number Placeholder 4"/>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416962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94F93-F01E-4395-A64A-DA04B54E8E9E}" type="datetime8">
              <a:rPr lang="en-KE" smtClean="0"/>
              <a:t>08/05/2021 09:29</a:t>
            </a:fld>
            <a:endParaRPr lang="en-KE"/>
          </a:p>
        </p:txBody>
      </p:sp>
      <p:sp>
        <p:nvSpPr>
          <p:cNvPr id="3" name="Footer Placeholder 2"/>
          <p:cNvSpPr>
            <a:spLocks noGrp="1"/>
          </p:cNvSpPr>
          <p:nvPr>
            <p:ph type="ftr" sz="quarter" idx="11"/>
          </p:nvPr>
        </p:nvSpPr>
        <p:spPr/>
        <p:txBody>
          <a:bodyPr/>
          <a:lstStyle/>
          <a:p>
            <a:endParaRPr lang="en-KE"/>
          </a:p>
        </p:txBody>
      </p:sp>
      <p:sp>
        <p:nvSpPr>
          <p:cNvPr id="4" name="Slide Number Placeholder 3"/>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47051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E271B9-0BBA-4B65-8ECA-5EC0EC08839B}" type="datetime8">
              <a:rPr lang="en-KE" smtClean="0"/>
              <a:t>08/05/2021 09:29</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204375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E7643-F57E-4592-BB94-A92A50438044}" type="datetime8">
              <a:rPr lang="en-KE" smtClean="0"/>
              <a:t>08/05/2021 09:29</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7E9EB409-72F9-49B0-B045-CC6896A20986}" type="slidenum">
              <a:rPr lang="en-KE" smtClean="0"/>
              <a:t>‹#›</a:t>
            </a:fld>
            <a:endParaRPr lang="en-KE"/>
          </a:p>
        </p:txBody>
      </p:sp>
    </p:spTree>
    <p:extLst>
      <p:ext uri="{BB962C8B-B14F-4D97-AF65-F5344CB8AC3E}">
        <p14:creationId xmlns:p14="http://schemas.microsoft.com/office/powerpoint/2010/main" val="117883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2000"/>
          </a:srgb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15DEBF-C45D-46A0-8AA6-E7EA721DB4EE}" type="datetime8">
              <a:rPr lang="en-KE" smtClean="0"/>
              <a:t>08/05/2021 09:29</a:t>
            </a:fld>
            <a:endParaRPr lang="en-K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K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9EB409-72F9-49B0-B045-CC6896A20986}" type="slidenum">
              <a:rPr lang="en-KE" smtClean="0"/>
              <a:t>‹#›</a:t>
            </a:fld>
            <a:endParaRPr lang="en-KE"/>
          </a:p>
        </p:txBody>
      </p:sp>
    </p:spTree>
    <p:extLst>
      <p:ext uri="{BB962C8B-B14F-4D97-AF65-F5344CB8AC3E}">
        <p14:creationId xmlns:p14="http://schemas.microsoft.com/office/powerpoint/2010/main" val="174906190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ngall.com/music-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s://svgsilh.com/image/1297838.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Sound_reinforcement_for_Noble_Productions,_northfield.setup,_2008-07-10.jpg"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www.flickr.com/photos/sarasota_dance_studios/500303258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allpaperflare.com/choir-in-room-with-turned-on-lights-choir-playing-music-in-building-wallpaper-zcuvm"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8DD9BC">
                <a:alpha val="78000"/>
              </a:srgbClr>
            </a:gs>
            <a:gs pos="0">
              <a:srgbClr val="00B0F0">
                <a:alpha val="4000"/>
              </a:srgbClr>
            </a:gs>
            <a:gs pos="77000">
              <a:schemeClr val="accent1">
                <a:lumMod val="40000"/>
                <a:lumOff val="60000"/>
              </a:schemeClr>
            </a:gs>
            <a:gs pos="100000">
              <a:srgbClr val="0070C0">
                <a:alpha val="35000"/>
              </a:srgbClr>
            </a:gs>
            <a:gs pos="96500">
              <a:srgbClr val="71B0CD"/>
            </a:gs>
            <a:gs pos="79000">
              <a:schemeClr val="accent6">
                <a:lumMod val="20000"/>
                <a:lumOff val="80000"/>
              </a:schemeClr>
            </a:gs>
          </a:gsLst>
          <a:lin ang="2700000" scaled="1"/>
          <a:tileRect/>
        </a:grad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65FD7C8B-D1F8-47FA-A7EB-FC2FAC73418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28" b="95587" l="9974" r="89938">
                        <a14:foregroundMark x1="28773" y1="90237" x2="33716" y2="90623"/>
                        <a14:foregroundMark x1="37688" y1="91892" x2="81024" y2="93547"/>
                        <a14:foregroundMark x1="81024" y1="93547" x2="86628" y2="95587"/>
                        <a14:backgroundMark x1="17520" y1="74517" x2="9267" y2="75345"/>
                        <a14:backgroundMark x1="25154" y1="71649" x2="12224" y2="81577"/>
                      </a14:backgroundRemoval>
                    </a14:imgEffect>
                  </a14:imgLayer>
                </a14:imgProps>
              </a:ext>
              <a:ext uri="{28A0092B-C50C-407E-A947-70E740481C1C}">
                <a14:useLocalDpi xmlns:a14="http://schemas.microsoft.com/office/drawing/2010/main" val="0"/>
              </a:ext>
            </a:extLst>
          </a:blip>
          <a:srcRect l="10258" t="16658" r="10710" b="3569"/>
          <a:stretch/>
        </p:blipFill>
        <p:spPr>
          <a:xfrm>
            <a:off x="6534407" y="2049815"/>
            <a:ext cx="5953789" cy="4808185"/>
          </a:xfrm>
          <a:prstGeom prst="rect">
            <a:avLst/>
          </a:prstGeom>
        </p:spPr>
      </p:pic>
      <p:sp>
        <p:nvSpPr>
          <p:cNvPr id="3" name="Subtitle 2">
            <a:extLst>
              <a:ext uri="{FF2B5EF4-FFF2-40B4-BE49-F238E27FC236}">
                <a16:creationId xmlns:a16="http://schemas.microsoft.com/office/drawing/2014/main" id="{C92E7C8C-84A6-473B-B112-66FC2872B0C9}"/>
              </a:ext>
            </a:extLst>
          </p:cNvPr>
          <p:cNvSpPr>
            <a:spLocks noGrp="1"/>
          </p:cNvSpPr>
          <p:nvPr>
            <p:ph type="subTitle" idx="1"/>
          </p:nvPr>
        </p:nvSpPr>
        <p:spPr>
          <a:xfrm>
            <a:off x="247650" y="838200"/>
            <a:ext cx="8972550" cy="2816433"/>
          </a:xfrm>
        </p:spPr>
        <p:txBody>
          <a:bodyPr>
            <a:normAutofit/>
          </a:bodyPr>
          <a:lstStyle/>
          <a:p>
            <a:r>
              <a:rPr lang="en-US" sz="2800" dirty="0">
                <a:solidFill>
                  <a:schemeClr val="tx1"/>
                </a:solidFill>
                <a:latin typeface="Franklin Gothic Medium" panose="020B0603020102020204" pitchFamily="34" charset="0"/>
              </a:rPr>
              <a:t>Name: Douglas</a:t>
            </a:r>
          </a:p>
          <a:p>
            <a:r>
              <a:rPr lang="en-US" sz="2800" dirty="0">
                <a:solidFill>
                  <a:schemeClr val="tx1"/>
                </a:solidFill>
                <a:latin typeface="Franklin Gothic Medium" panose="020B0603020102020204" pitchFamily="34" charset="0"/>
              </a:rPr>
              <a:t>Course: Intro to computer and Tech</a:t>
            </a:r>
          </a:p>
          <a:p>
            <a:r>
              <a:rPr lang="en-US" sz="2800" dirty="0">
                <a:solidFill>
                  <a:schemeClr val="tx1"/>
                </a:solidFill>
                <a:latin typeface="Franklin Gothic Medium" panose="020B0603020102020204" pitchFamily="34" charset="0"/>
              </a:rPr>
              <a:t>Section Number:21/SP – CGS – 1000- 48076</a:t>
            </a:r>
            <a:endParaRPr lang="en-KE" sz="2800" dirty="0">
              <a:solidFill>
                <a:schemeClr val="tx1"/>
              </a:solidFill>
              <a:latin typeface="Franklin Gothic Medium" panose="020B0603020102020204" pitchFamily="34" charset="0"/>
            </a:endParaRPr>
          </a:p>
        </p:txBody>
      </p:sp>
      <p:sp>
        <p:nvSpPr>
          <p:cNvPr id="5" name="Footer Placeholder 4">
            <a:extLst>
              <a:ext uri="{FF2B5EF4-FFF2-40B4-BE49-F238E27FC236}">
                <a16:creationId xmlns:a16="http://schemas.microsoft.com/office/drawing/2014/main" id="{F5E0DA57-8A29-4B58-9ABD-4C436A2E87A9}"/>
              </a:ext>
            </a:extLst>
          </p:cNvPr>
          <p:cNvSpPr>
            <a:spLocks noGrp="1"/>
          </p:cNvSpPr>
          <p:nvPr>
            <p:ph type="ftr" sz="quarter" idx="11"/>
          </p:nvPr>
        </p:nvSpPr>
        <p:spPr/>
        <p:txBody>
          <a:bodyPr/>
          <a:lstStyle/>
          <a:p>
            <a:endParaRPr lang="en-KE" sz="1100" dirty="0">
              <a:latin typeface="Franklin Gothic Medium" panose="020B0603020102020204" pitchFamily="34" charset="0"/>
            </a:endParaRPr>
          </a:p>
        </p:txBody>
      </p:sp>
      <p:sp>
        <p:nvSpPr>
          <p:cNvPr id="6" name="Slide Number Placeholder 5">
            <a:extLst>
              <a:ext uri="{FF2B5EF4-FFF2-40B4-BE49-F238E27FC236}">
                <a16:creationId xmlns:a16="http://schemas.microsoft.com/office/drawing/2014/main" id="{04A4A0E9-3003-4C9F-A66E-CDEB21649ADD}"/>
              </a:ext>
            </a:extLst>
          </p:cNvPr>
          <p:cNvSpPr>
            <a:spLocks noGrp="1"/>
          </p:cNvSpPr>
          <p:nvPr>
            <p:ph type="sldNum" sz="quarter" idx="12"/>
          </p:nvPr>
        </p:nvSpPr>
        <p:spPr/>
        <p:txBody>
          <a:bodyPr/>
          <a:lstStyle/>
          <a:p>
            <a:fld id="{7E9EB409-72F9-49B0-B045-CC6896A20986}" type="slidenum">
              <a:rPr lang="en-KE" smtClean="0"/>
              <a:t>1</a:t>
            </a:fld>
            <a:endParaRPr lang="en-KE"/>
          </a:p>
        </p:txBody>
      </p:sp>
    </p:spTree>
    <p:extLst>
      <p:ext uri="{BB962C8B-B14F-4D97-AF65-F5344CB8AC3E}">
        <p14:creationId xmlns:p14="http://schemas.microsoft.com/office/powerpoint/2010/main" val="166134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2C4E115-95FB-4F14-BE0B-3E620DD101A4}"/>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EDBD54E2-D43C-4A4C-9680-6B7F33A18DDE}"/>
              </a:ext>
            </a:extLst>
          </p:cNvPr>
          <p:cNvSpPr>
            <a:spLocks noGrp="1"/>
          </p:cNvSpPr>
          <p:nvPr>
            <p:ph type="sldNum" sz="quarter" idx="12"/>
          </p:nvPr>
        </p:nvSpPr>
        <p:spPr/>
        <p:txBody>
          <a:bodyPr/>
          <a:lstStyle/>
          <a:p>
            <a:fld id="{7E9EB409-72F9-49B0-B045-CC6896A20986}" type="slidenum">
              <a:rPr lang="en-KE" smtClean="0"/>
              <a:t>10</a:t>
            </a:fld>
            <a:endParaRPr lang="en-KE"/>
          </a:p>
        </p:txBody>
      </p:sp>
      <p:sp>
        <p:nvSpPr>
          <p:cNvPr id="6" name="Rectangle 5">
            <a:extLst>
              <a:ext uri="{FF2B5EF4-FFF2-40B4-BE49-F238E27FC236}">
                <a16:creationId xmlns:a16="http://schemas.microsoft.com/office/drawing/2014/main" id="{807E448A-19B1-4E43-A8F3-BB16DCDCF5B3}"/>
              </a:ext>
            </a:extLst>
          </p:cNvPr>
          <p:cNvSpPr/>
          <p:nvPr/>
        </p:nvSpPr>
        <p:spPr>
          <a:xfrm>
            <a:off x="152400" y="136524"/>
            <a:ext cx="11849100" cy="6016626"/>
          </a:xfrm>
          <a:prstGeom prst="rect">
            <a:avLst/>
          </a:prstGeom>
        </p:spPr>
        <p:txBody>
          <a:bodyPr wrap="square">
            <a:spAutoFit/>
          </a:bodyPr>
          <a:lstStyle/>
          <a:p>
            <a:pPr>
              <a:lnSpc>
                <a:spcPct val="200000"/>
              </a:lnSpc>
              <a:spcBef>
                <a:spcPts val="600"/>
              </a:spcBef>
              <a:spcAft>
                <a:spcPts val="600"/>
              </a:spcAf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The tips discussed on planning a concert are very crucial for any successful concert. The audience should be the central factor when looking for the performers in a concert. Furthermore, the stakeholders should be consulted when planning for a concert.</a:t>
            </a:r>
            <a:endParaRPr lang="en-KE" sz="36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779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5A3F35D-C073-474E-8D5B-C41263DA34FF}"/>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79FC4F82-CD54-4B27-8B3E-C275E0B7ED83}"/>
              </a:ext>
            </a:extLst>
          </p:cNvPr>
          <p:cNvSpPr>
            <a:spLocks noGrp="1"/>
          </p:cNvSpPr>
          <p:nvPr>
            <p:ph type="sldNum" sz="quarter" idx="12"/>
          </p:nvPr>
        </p:nvSpPr>
        <p:spPr/>
        <p:txBody>
          <a:bodyPr/>
          <a:lstStyle/>
          <a:p>
            <a:fld id="{7E9EB409-72F9-49B0-B045-CC6896A20986}" type="slidenum">
              <a:rPr lang="en-KE" smtClean="0"/>
              <a:t>11</a:t>
            </a:fld>
            <a:endParaRPr lang="en-KE"/>
          </a:p>
        </p:txBody>
      </p:sp>
      <p:graphicFrame>
        <p:nvGraphicFramePr>
          <p:cNvPr id="6" name="Table 8">
            <a:extLst>
              <a:ext uri="{FF2B5EF4-FFF2-40B4-BE49-F238E27FC236}">
                <a16:creationId xmlns:a16="http://schemas.microsoft.com/office/drawing/2014/main" id="{ECCF4086-D26B-46BE-BB32-E3D26E0CD448}"/>
              </a:ext>
            </a:extLst>
          </p:cNvPr>
          <p:cNvGraphicFramePr>
            <a:graphicFrameLocks noGrp="1"/>
          </p:cNvGraphicFramePr>
          <p:nvPr>
            <p:extLst>
              <p:ext uri="{D42A27DB-BD31-4B8C-83A1-F6EECF244321}">
                <p14:modId xmlns:p14="http://schemas.microsoft.com/office/powerpoint/2010/main" val="35711993"/>
              </p:ext>
            </p:extLst>
          </p:nvPr>
        </p:nvGraphicFramePr>
        <p:xfrm>
          <a:off x="874643" y="901148"/>
          <a:ext cx="8044070" cy="4731023"/>
        </p:xfrm>
        <a:graphic>
          <a:graphicData uri="http://schemas.openxmlformats.org/drawingml/2006/table">
            <a:tbl>
              <a:tblPr firstRow="1" bandRow="1">
                <a:tableStyleId>{5C22544A-7EE6-4342-B048-85BDC9FD1C3A}</a:tableStyleId>
              </a:tblPr>
              <a:tblGrid>
                <a:gridCol w="6371036">
                  <a:extLst>
                    <a:ext uri="{9D8B030D-6E8A-4147-A177-3AD203B41FA5}">
                      <a16:colId xmlns:a16="http://schemas.microsoft.com/office/drawing/2014/main" val="1158958173"/>
                    </a:ext>
                  </a:extLst>
                </a:gridCol>
                <a:gridCol w="1673034">
                  <a:extLst>
                    <a:ext uri="{9D8B030D-6E8A-4147-A177-3AD203B41FA5}">
                      <a16:colId xmlns:a16="http://schemas.microsoft.com/office/drawing/2014/main" val="3128602438"/>
                    </a:ext>
                  </a:extLst>
                </a:gridCol>
              </a:tblGrid>
              <a:tr h="523823">
                <a:tc>
                  <a:txBody>
                    <a:bodyPr/>
                    <a:lstStyle/>
                    <a:p>
                      <a:r>
                        <a:rPr lang="en-US" dirty="0"/>
                        <a:t>Expense</a:t>
                      </a:r>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Cost ($)</a:t>
                      </a:r>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627348"/>
                  </a:ext>
                </a:extLst>
              </a:tr>
              <a:tr h="701200">
                <a:tc>
                  <a:txBody>
                    <a:bodyPr/>
                    <a:lstStyle/>
                    <a:p>
                      <a:r>
                        <a:rPr lang="en-US" dirty="0"/>
                        <a:t>Talent buying</a:t>
                      </a:r>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500</a:t>
                      </a:r>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5963721"/>
                  </a:ext>
                </a:extLst>
              </a:tr>
              <a:tr h="701200">
                <a:tc>
                  <a:txBody>
                    <a:bodyPr/>
                    <a:lstStyle/>
                    <a:p>
                      <a:r>
                        <a:rPr lang="en-US" sz="1800" kern="1200" dirty="0">
                          <a:solidFill>
                            <a:schemeClr val="dk1"/>
                          </a:solidFill>
                          <a:effectLst/>
                          <a:latin typeface="+mn-lt"/>
                          <a:ea typeface="+mn-ea"/>
                          <a:cs typeface="+mn-cs"/>
                        </a:rPr>
                        <a:t>Transport</a:t>
                      </a:r>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200</a:t>
                      </a:r>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874311"/>
                  </a:ext>
                </a:extLst>
              </a:tr>
              <a:tr h="701200">
                <a:tc>
                  <a:txBody>
                    <a:bodyPr/>
                    <a:lstStyle/>
                    <a:p>
                      <a:r>
                        <a:rPr lang="en-US" sz="1800" kern="1200" dirty="0">
                          <a:solidFill>
                            <a:schemeClr val="dk1"/>
                          </a:solidFill>
                          <a:effectLst/>
                          <a:latin typeface="+mn-lt"/>
                          <a:ea typeface="+mn-ea"/>
                          <a:cs typeface="+mn-cs"/>
                        </a:rPr>
                        <a:t>Concert promotion </a:t>
                      </a:r>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150</a:t>
                      </a:r>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8250398"/>
                  </a:ext>
                </a:extLst>
              </a:tr>
              <a:tr h="701200">
                <a:tc>
                  <a:txBody>
                    <a:bodyPr/>
                    <a:lstStyle/>
                    <a:p>
                      <a:r>
                        <a:rPr lang="en-US" sz="1800" kern="1200" dirty="0">
                          <a:solidFill>
                            <a:schemeClr val="dk1"/>
                          </a:solidFill>
                          <a:effectLst/>
                          <a:latin typeface="+mn-lt"/>
                          <a:ea typeface="+mn-ea"/>
                          <a:cs typeface="+mn-cs"/>
                        </a:rPr>
                        <a:t>Rent (lighting and sound speakers)</a:t>
                      </a:r>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400</a:t>
                      </a:r>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87187"/>
                  </a:ext>
                </a:extLst>
              </a:tr>
              <a:tr h="701200">
                <a:tc>
                  <a:txBody>
                    <a:bodyPr/>
                    <a:lstStyle/>
                    <a:p>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1544106"/>
                  </a:ext>
                </a:extLst>
              </a:tr>
              <a:tr h="701200">
                <a:tc>
                  <a:txBody>
                    <a:bodyPr/>
                    <a:lstStyle/>
                    <a:p>
                      <a:r>
                        <a:rPr lang="en-US" dirty="0"/>
                        <a:t>Total cost</a:t>
                      </a:r>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1250</a:t>
                      </a:r>
                      <a:endParaRPr lang="en-K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0388302"/>
                  </a:ext>
                </a:extLst>
              </a:tr>
            </a:tbl>
          </a:graphicData>
        </a:graphic>
      </p:graphicFrame>
      <p:sp>
        <p:nvSpPr>
          <p:cNvPr id="10" name="Rectangle 9">
            <a:extLst>
              <a:ext uri="{FF2B5EF4-FFF2-40B4-BE49-F238E27FC236}">
                <a16:creationId xmlns:a16="http://schemas.microsoft.com/office/drawing/2014/main" id="{35EA1EEA-4784-448D-8B57-2322F9955A94}"/>
              </a:ext>
            </a:extLst>
          </p:cNvPr>
          <p:cNvSpPr/>
          <p:nvPr/>
        </p:nvSpPr>
        <p:spPr>
          <a:xfrm>
            <a:off x="2312894" y="179294"/>
            <a:ext cx="5217474" cy="583288"/>
          </a:xfrm>
          <a:prstGeom prst="rect">
            <a:avLst/>
          </a:prstGeom>
          <a:noFill/>
        </p:spPr>
        <p:txBody>
          <a:bodyPr wrap="square" lIns="91440" tIns="45720" rIns="91440" bIns="45720">
            <a:prstTxWarp prst="textPlain">
              <a:avLst/>
            </a:prstTxWarp>
            <a:spAutoFit/>
          </a:bodyPr>
          <a:lstStyle/>
          <a:p>
            <a:pPr algn="ctr"/>
            <a:r>
              <a:rPr lang="en-US" sz="4800" b="0" cap="none" spc="0" dirty="0">
                <a:ln w="0"/>
                <a:solidFill>
                  <a:schemeClr val="tx1"/>
                </a:solidFill>
                <a:effectLst>
                  <a:outerShdw blurRad="50800" dist="38100" dir="10800000" algn="r" rotWithShape="0">
                    <a:prstClr val="black">
                      <a:alpha val="40000"/>
                    </a:prstClr>
                  </a:outerShdw>
                </a:effectLst>
                <a:latin typeface="Franklin Gothic Medium" panose="020B0603020102020204" pitchFamily="34" charset="0"/>
              </a:rPr>
              <a:t>Concert Expenses</a:t>
            </a:r>
          </a:p>
        </p:txBody>
      </p:sp>
    </p:spTree>
    <p:extLst>
      <p:ext uri="{BB962C8B-B14F-4D97-AF65-F5344CB8AC3E}">
        <p14:creationId xmlns:p14="http://schemas.microsoft.com/office/powerpoint/2010/main" val="3850239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01F335-F8C5-4AE9-A1D1-6EAA7F718107}"/>
              </a:ext>
            </a:extLst>
          </p:cNvPr>
          <p:cNvSpPr>
            <a:spLocks noGrp="1"/>
          </p:cNvSpPr>
          <p:nvPr>
            <p:ph type="ftr" sz="quarter" idx="11"/>
          </p:nvPr>
        </p:nvSpPr>
        <p:spPr/>
        <p:txBody>
          <a:bodyPr/>
          <a:lstStyle/>
          <a:p>
            <a:endParaRPr lang="en-KE"/>
          </a:p>
        </p:txBody>
      </p:sp>
      <p:sp>
        <p:nvSpPr>
          <p:cNvPr id="3" name="Slide Number Placeholder 2">
            <a:extLst>
              <a:ext uri="{FF2B5EF4-FFF2-40B4-BE49-F238E27FC236}">
                <a16:creationId xmlns:a16="http://schemas.microsoft.com/office/drawing/2014/main" id="{23EDA37C-3B7C-4AA0-BF58-DADDBA7ED44F}"/>
              </a:ext>
            </a:extLst>
          </p:cNvPr>
          <p:cNvSpPr>
            <a:spLocks noGrp="1"/>
          </p:cNvSpPr>
          <p:nvPr>
            <p:ph type="sldNum" sz="quarter" idx="12"/>
          </p:nvPr>
        </p:nvSpPr>
        <p:spPr/>
        <p:txBody>
          <a:bodyPr/>
          <a:lstStyle/>
          <a:p>
            <a:fld id="{7E9EB409-72F9-49B0-B045-CC6896A20986}" type="slidenum">
              <a:rPr lang="en-KE" smtClean="0"/>
              <a:t>12</a:t>
            </a:fld>
            <a:endParaRPr lang="en-KE"/>
          </a:p>
        </p:txBody>
      </p:sp>
      <p:graphicFrame>
        <p:nvGraphicFramePr>
          <p:cNvPr id="6" name="Chart 5">
            <a:extLst>
              <a:ext uri="{FF2B5EF4-FFF2-40B4-BE49-F238E27FC236}">
                <a16:creationId xmlns:a16="http://schemas.microsoft.com/office/drawing/2014/main" id="{AC66D5FF-4D40-4045-A63F-3E46E1179F17}"/>
              </a:ext>
            </a:extLst>
          </p:cNvPr>
          <p:cNvGraphicFramePr/>
          <p:nvPr>
            <p:extLst>
              <p:ext uri="{D42A27DB-BD31-4B8C-83A1-F6EECF244321}">
                <p14:modId xmlns:p14="http://schemas.microsoft.com/office/powerpoint/2010/main" val="1597260045"/>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49724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DE635CD-F69B-4007-9C93-993CCAC7A5AB}"/>
              </a:ext>
            </a:extLst>
          </p:cNvPr>
          <p:cNvSpPr>
            <a:spLocks noGrp="1"/>
          </p:cNvSpPr>
          <p:nvPr>
            <p:ph type="ftr" sz="quarter" idx="11"/>
          </p:nvPr>
        </p:nvSpPr>
        <p:spPr/>
        <p:txBody>
          <a:bodyPr/>
          <a:lstStyle/>
          <a:p>
            <a:endParaRPr lang="en-KE" sz="1100" dirty="0">
              <a:solidFill>
                <a:schemeClr val="tx1">
                  <a:lumMod val="85000"/>
                  <a:lumOff val="15000"/>
                </a:schemeClr>
              </a:solidFill>
              <a:latin typeface="Franklin Gothic Medium" panose="020B0603020102020204" pitchFamily="34" charset="0"/>
            </a:endParaRPr>
          </a:p>
        </p:txBody>
      </p:sp>
      <p:sp>
        <p:nvSpPr>
          <p:cNvPr id="9" name="Slide Number Placeholder 8">
            <a:extLst>
              <a:ext uri="{FF2B5EF4-FFF2-40B4-BE49-F238E27FC236}">
                <a16:creationId xmlns:a16="http://schemas.microsoft.com/office/drawing/2014/main" id="{E61D0F6A-2737-46D3-ACF0-2121CF0C5328}"/>
              </a:ext>
            </a:extLst>
          </p:cNvPr>
          <p:cNvSpPr>
            <a:spLocks noGrp="1"/>
          </p:cNvSpPr>
          <p:nvPr>
            <p:ph type="sldNum" sz="quarter" idx="12"/>
          </p:nvPr>
        </p:nvSpPr>
        <p:spPr/>
        <p:txBody>
          <a:bodyPr/>
          <a:lstStyle/>
          <a:p>
            <a:fld id="{7E9EB409-72F9-49B0-B045-CC6896A20986}" type="slidenum">
              <a:rPr lang="en-KE" smtClean="0">
                <a:solidFill>
                  <a:schemeClr val="tx1"/>
                </a:solidFill>
                <a:latin typeface="Franklin Gothic Medium" panose="020B0603020102020204" pitchFamily="34" charset="0"/>
              </a:rPr>
              <a:t>2</a:t>
            </a:fld>
            <a:endParaRPr lang="en-KE" dirty="0">
              <a:solidFill>
                <a:schemeClr val="tx1"/>
              </a:solidFill>
              <a:latin typeface="Franklin Gothic Medium" panose="020B0603020102020204" pitchFamily="34" charset="0"/>
            </a:endParaRPr>
          </a:p>
        </p:txBody>
      </p:sp>
      <p:sp>
        <p:nvSpPr>
          <p:cNvPr id="35" name="Rectangle 34">
            <a:extLst>
              <a:ext uri="{FF2B5EF4-FFF2-40B4-BE49-F238E27FC236}">
                <a16:creationId xmlns:a16="http://schemas.microsoft.com/office/drawing/2014/main" id="{F5F1E5AF-83FA-4605-9CE5-C14AF422E15B}"/>
              </a:ext>
            </a:extLst>
          </p:cNvPr>
          <p:cNvSpPr/>
          <p:nvPr/>
        </p:nvSpPr>
        <p:spPr>
          <a:xfrm>
            <a:off x="552450" y="409159"/>
            <a:ext cx="10801350"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dirty="0">
                <a:ln>
                  <a:solidFill>
                    <a:schemeClr val="bg1">
                      <a:lumMod val="50000"/>
                    </a:schemeClr>
                  </a:solidFill>
                </a:ln>
                <a:latin typeface="Arial Rounded MT Bold" panose="020F0704030504030204" pitchFamily="34" charset="0"/>
              </a:rPr>
              <a:t>Planning a concert</a:t>
            </a:r>
            <a:endParaRPr lang="en-US" sz="8000" b="1" cap="none" spc="0" dirty="0">
              <a:ln>
                <a:solidFill>
                  <a:schemeClr val="bg1">
                    <a:lumMod val="50000"/>
                  </a:schemeClr>
                </a:solidFill>
              </a:ln>
              <a:effectLst/>
            </a:endParaRPr>
          </a:p>
        </p:txBody>
      </p:sp>
      <p:sp>
        <p:nvSpPr>
          <p:cNvPr id="36" name="Rectangle 35">
            <a:extLst>
              <a:ext uri="{FF2B5EF4-FFF2-40B4-BE49-F238E27FC236}">
                <a16:creationId xmlns:a16="http://schemas.microsoft.com/office/drawing/2014/main" id="{0CD144CE-94D1-4893-BE57-2BFB74D856C9}"/>
              </a:ext>
            </a:extLst>
          </p:cNvPr>
          <p:cNvSpPr/>
          <p:nvPr/>
        </p:nvSpPr>
        <p:spPr>
          <a:xfrm>
            <a:off x="381000" y="1732598"/>
            <a:ext cx="10972800" cy="1938992"/>
          </a:xfrm>
          <a:prstGeom prst="rect">
            <a:avLst/>
          </a:prstGeom>
          <a:noFill/>
        </p:spPr>
        <p:txBody>
          <a:bodyPr wrap="square" lIns="91440" tIns="45720" rIns="91440" bIns="45720">
            <a:spAutoFit/>
          </a:bodyPr>
          <a:lstStyle/>
          <a:p>
            <a:pPr algn="ctr"/>
            <a:r>
              <a:rPr lang="en-US" sz="6000" u="sng" dirty="0">
                <a:effectLst>
                  <a:glow rad="101600">
                    <a:schemeClr val="accent1">
                      <a:lumMod val="20000"/>
                      <a:lumOff val="80000"/>
                      <a:alpha val="60000"/>
                    </a:schemeClr>
                  </a:glow>
                </a:effectLst>
                <a:latin typeface="Bahnschrift SemiBold" panose="020B0502040204020203" pitchFamily="34" charset="0"/>
              </a:rPr>
              <a:t>Important tips for concert planning</a:t>
            </a:r>
            <a:endParaRPr lang="en-KE" sz="6000" u="sng" dirty="0">
              <a:effectLst>
                <a:glow rad="101600">
                  <a:schemeClr val="accent1">
                    <a:lumMod val="20000"/>
                    <a:lumOff val="80000"/>
                    <a:alpha val="60000"/>
                  </a:schemeClr>
                </a:glow>
              </a:effectLst>
              <a:latin typeface="Bahnschrift SemiBold" panose="020B0502040204020203" pitchFamily="34" charset="0"/>
            </a:endParaRPr>
          </a:p>
        </p:txBody>
      </p:sp>
      <p:sp>
        <p:nvSpPr>
          <p:cNvPr id="37" name="Rectangle 36">
            <a:extLst>
              <a:ext uri="{FF2B5EF4-FFF2-40B4-BE49-F238E27FC236}">
                <a16:creationId xmlns:a16="http://schemas.microsoft.com/office/drawing/2014/main" id="{5CE5AE29-560E-47FD-9ABA-CD9B07D82B1D}"/>
              </a:ext>
            </a:extLst>
          </p:cNvPr>
          <p:cNvSpPr/>
          <p:nvPr/>
        </p:nvSpPr>
        <p:spPr>
          <a:xfrm>
            <a:off x="0" y="3291133"/>
            <a:ext cx="12192000" cy="2934201"/>
          </a:xfrm>
          <a:prstGeom prst="rect">
            <a:avLst/>
          </a:prstGeom>
        </p:spPr>
        <p:txBody>
          <a:bodyPr wrap="square">
            <a:spAutoFit/>
          </a:bodyPr>
          <a:lstStyle/>
          <a:p>
            <a:pPr algn="ctr">
              <a:lnSpc>
                <a:spcPct val="200000"/>
              </a:lnSpc>
              <a:spcBef>
                <a:spcPts val="600"/>
              </a:spcBef>
              <a:spcAft>
                <a:spcPts val="6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order to have a successful concert, planning is very important. As a musician, your fans deserve an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exhilarating experience through seeing you performing live at a music concert, and this is only possible by careful planning of the concert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To plan a concert, it is important to put into consideration certain factors such as;</a:t>
            </a:r>
            <a:endParaRPr lang="en-KE" sz="20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97F883D-29AF-44B1-B373-7100F68510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557" y="759654"/>
            <a:ext cx="815959" cy="886451"/>
          </a:xfrm>
          <a:prstGeom prst="rect">
            <a:avLst/>
          </a:prstGeom>
        </p:spPr>
      </p:pic>
      <p:pic>
        <p:nvPicPr>
          <p:cNvPr id="11" name="Picture 10">
            <a:extLst>
              <a:ext uri="{FF2B5EF4-FFF2-40B4-BE49-F238E27FC236}">
                <a16:creationId xmlns:a16="http://schemas.microsoft.com/office/drawing/2014/main" id="{A6839CAC-5A3E-4564-8C2C-BFEDFB3504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746" y="664994"/>
            <a:ext cx="815959" cy="886451"/>
          </a:xfrm>
          <a:prstGeom prst="rect">
            <a:avLst/>
          </a:prstGeom>
        </p:spPr>
      </p:pic>
    </p:spTree>
    <p:extLst>
      <p:ext uri="{BB962C8B-B14F-4D97-AF65-F5344CB8AC3E}">
        <p14:creationId xmlns:p14="http://schemas.microsoft.com/office/powerpoint/2010/main" val="317499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FD88CC-7CD4-408B-BCF9-E44254A43FFC}"/>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8E6874C3-018F-4F38-85D9-E25672E1D355}"/>
              </a:ext>
            </a:extLst>
          </p:cNvPr>
          <p:cNvSpPr>
            <a:spLocks noGrp="1"/>
          </p:cNvSpPr>
          <p:nvPr>
            <p:ph type="sldNum" sz="quarter" idx="12"/>
          </p:nvPr>
        </p:nvSpPr>
        <p:spPr/>
        <p:txBody>
          <a:bodyPr/>
          <a:lstStyle/>
          <a:p>
            <a:fld id="{7E9EB409-72F9-49B0-B045-CC6896A20986}" type="slidenum">
              <a:rPr lang="en-KE" smtClean="0"/>
              <a:t>3</a:t>
            </a:fld>
            <a:endParaRPr lang="en-KE"/>
          </a:p>
        </p:txBody>
      </p:sp>
      <p:graphicFrame>
        <p:nvGraphicFramePr>
          <p:cNvPr id="14" name="Diagram 13">
            <a:extLst>
              <a:ext uri="{FF2B5EF4-FFF2-40B4-BE49-F238E27FC236}">
                <a16:creationId xmlns:a16="http://schemas.microsoft.com/office/drawing/2014/main" id="{E0231F42-A50D-4728-9403-4E79EECF90FA}"/>
              </a:ext>
            </a:extLst>
          </p:cNvPr>
          <p:cNvGraphicFramePr/>
          <p:nvPr>
            <p:extLst>
              <p:ext uri="{D42A27DB-BD31-4B8C-83A1-F6EECF244321}">
                <p14:modId xmlns:p14="http://schemas.microsoft.com/office/powerpoint/2010/main" val="2984922628"/>
              </p:ext>
            </p:extLst>
          </p:nvPr>
        </p:nvGraphicFramePr>
        <p:xfrm>
          <a:off x="0" y="373901"/>
          <a:ext cx="11705968" cy="6032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a:extLst>
              <a:ext uri="{FF2B5EF4-FFF2-40B4-BE49-F238E27FC236}">
                <a16:creationId xmlns:a16="http://schemas.microsoft.com/office/drawing/2014/main" id="{045CFE79-A07D-4E22-8CD9-F51FB6D7BE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486033" y="844061"/>
            <a:ext cx="2678796" cy="4642339"/>
          </a:xfrm>
          <a:prstGeom prst="rect">
            <a:avLst/>
          </a:prstGeom>
        </p:spPr>
      </p:pic>
    </p:spTree>
    <p:extLst>
      <p:ext uri="{BB962C8B-B14F-4D97-AF65-F5344CB8AC3E}">
        <p14:creationId xmlns:p14="http://schemas.microsoft.com/office/powerpoint/2010/main" val="805774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1526BE-3412-410B-811E-BF1FE4A83D19}"/>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A7CC3576-A57E-435E-8854-FCC0431FB709}"/>
              </a:ext>
            </a:extLst>
          </p:cNvPr>
          <p:cNvSpPr>
            <a:spLocks noGrp="1"/>
          </p:cNvSpPr>
          <p:nvPr>
            <p:ph type="sldNum" sz="quarter" idx="12"/>
          </p:nvPr>
        </p:nvSpPr>
        <p:spPr/>
        <p:txBody>
          <a:bodyPr/>
          <a:lstStyle/>
          <a:p>
            <a:fld id="{7E9EB409-72F9-49B0-B045-CC6896A20986}" type="slidenum">
              <a:rPr lang="en-KE" smtClean="0"/>
              <a:t>4</a:t>
            </a:fld>
            <a:endParaRPr lang="en-KE"/>
          </a:p>
        </p:txBody>
      </p:sp>
      <p:sp>
        <p:nvSpPr>
          <p:cNvPr id="24" name="Rectangle 23">
            <a:extLst>
              <a:ext uri="{FF2B5EF4-FFF2-40B4-BE49-F238E27FC236}">
                <a16:creationId xmlns:a16="http://schemas.microsoft.com/office/drawing/2014/main" id="{6E2709D5-6AF3-4ADF-949B-2C5316BD0F1E}"/>
              </a:ext>
            </a:extLst>
          </p:cNvPr>
          <p:cNvSpPr/>
          <p:nvPr/>
        </p:nvSpPr>
        <p:spPr>
          <a:xfrm>
            <a:off x="376387" y="-306295"/>
            <a:ext cx="3871573" cy="1970732"/>
          </a:xfrm>
          <a:prstGeom prst="rect">
            <a:avLst/>
          </a:prstGeom>
        </p:spPr>
        <p:txBody>
          <a:bodyPr wrap="none">
            <a:spAutoFit/>
          </a:bodyPr>
          <a:lstStyle/>
          <a:p>
            <a:pPr marL="857250" indent="-857250">
              <a:lnSpc>
                <a:spcPct val="200000"/>
              </a:lnSpc>
              <a:spcBef>
                <a:spcPts val="600"/>
              </a:spcBef>
              <a:spcAft>
                <a:spcPts val="600"/>
              </a:spcAft>
              <a:buFont typeface="Wingdings" panose="05000000000000000000" pitchFamily="2" charset="2"/>
              <a:buChar char="Ø"/>
            </a:pPr>
            <a:r>
              <a:rPr lang="en-US" sz="7200" b="1" dirty="0">
                <a:latin typeface="Times New Roman" panose="02020603050405020304" pitchFamily="18" charset="0"/>
                <a:ea typeface="Times New Roman" panose="02020603050405020304" pitchFamily="18" charset="0"/>
                <a:cs typeface="Times New Roman" panose="02020603050405020304" pitchFamily="18" charset="0"/>
              </a:rPr>
              <a:t>Budget</a:t>
            </a:r>
            <a:endParaRPr lang="en-KE" sz="6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3886264-ACE2-4C0F-A2C7-086E0B0A0BD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95564" y="5376345"/>
            <a:ext cx="2260209" cy="1695157"/>
          </a:xfrm>
          <a:prstGeom prst="rect">
            <a:avLst/>
          </a:prstGeom>
          <a:effectLst>
            <a:softEdge rad="317500"/>
          </a:effectLst>
        </p:spPr>
      </p:pic>
      <p:sp>
        <p:nvSpPr>
          <p:cNvPr id="25" name="Rectangle 24">
            <a:extLst>
              <a:ext uri="{FF2B5EF4-FFF2-40B4-BE49-F238E27FC236}">
                <a16:creationId xmlns:a16="http://schemas.microsoft.com/office/drawing/2014/main" id="{848C0ED1-F627-4EA1-9E24-EE5F0914AA26}"/>
              </a:ext>
            </a:extLst>
          </p:cNvPr>
          <p:cNvSpPr/>
          <p:nvPr/>
        </p:nvSpPr>
        <p:spPr>
          <a:xfrm>
            <a:off x="163773" y="1200413"/>
            <a:ext cx="12192000" cy="4828694"/>
          </a:xfrm>
          <a:prstGeom prst="rect">
            <a:avLst/>
          </a:prstGeom>
        </p:spPr>
        <p:txBody>
          <a:bodyPr wrap="square">
            <a:spAutoFit/>
          </a:bodyPr>
          <a:lstStyle/>
          <a:p>
            <a:pPr>
              <a:lnSpc>
                <a:spcPct val="200000"/>
              </a:lnSpc>
              <a:spcBef>
                <a:spcPts val="600"/>
              </a:spcBef>
              <a:spcAft>
                <a:spcPts val="600"/>
              </a:spcAf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For a successful concert, a well-planned budget should be at hand to cater for the expenses. Such expenses include talent buying, preparing the venue, renting lighting and sound speakers, infrastructure, concert promotion etc.</a:t>
            </a:r>
            <a:endParaRPr lang="en-KE" sz="36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567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B483F0A-BD14-4EB1-B727-200A9E26218F}"/>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317877D0-94F9-4451-8E73-E79188E62F59}"/>
              </a:ext>
            </a:extLst>
          </p:cNvPr>
          <p:cNvSpPr>
            <a:spLocks noGrp="1"/>
          </p:cNvSpPr>
          <p:nvPr>
            <p:ph type="sldNum" sz="quarter" idx="12"/>
          </p:nvPr>
        </p:nvSpPr>
        <p:spPr/>
        <p:txBody>
          <a:bodyPr/>
          <a:lstStyle/>
          <a:p>
            <a:fld id="{7E9EB409-72F9-49B0-B045-CC6896A20986}" type="slidenum">
              <a:rPr lang="en-KE" smtClean="0"/>
              <a:t>5</a:t>
            </a:fld>
            <a:endParaRPr lang="en-KE"/>
          </a:p>
        </p:txBody>
      </p:sp>
      <p:sp>
        <p:nvSpPr>
          <p:cNvPr id="6" name="Rectangle 5">
            <a:extLst>
              <a:ext uri="{FF2B5EF4-FFF2-40B4-BE49-F238E27FC236}">
                <a16:creationId xmlns:a16="http://schemas.microsoft.com/office/drawing/2014/main" id="{1728EB4A-CFA6-489B-97C7-D38D7CA55CE1}"/>
              </a:ext>
            </a:extLst>
          </p:cNvPr>
          <p:cNvSpPr/>
          <p:nvPr/>
        </p:nvSpPr>
        <p:spPr>
          <a:xfrm>
            <a:off x="251608" y="-583619"/>
            <a:ext cx="6479851" cy="1969898"/>
          </a:xfrm>
          <a:prstGeom prst="rect">
            <a:avLst/>
          </a:prstGeom>
        </p:spPr>
        <p:txBody>
          <a:bodyPr wrap="none">
            <a:spAutoFit/>
          </a:bodyPr>
          <a:lstStyle/>
          <a:p>
            <a:pPr marL="857250" indent="-857250">
              <a:lnSpc>
                <a:spcPct val="200000"/>
              </a:lnSpc>
              <a:spcBef>
                <a:spcPts val="600"/>
              </a:spcBef>
              <a:spcAft>
                <a:spcPts val="600"/>
              </a:spcAft>
              <a:buFont typeface="Wingdings" panose="05000000000000000000" pitchFamily="2" charset="2"/>
              <a:buChar char="Ø"/>
            </a:pPr>
            <a:r>
              <a:rPr lang="en-US" sz="7200" b="1" dirty="0">
                <a:latin typeface="Times New Roman" panose="02020603050405020304" pitchFamily="18" charset="0"/>
                <a:ea typeface="Times New Roman" panose="02020603050405020304" pitchFamily="18" charset="0"/>
                <a:cs typeface="Times New Roman" panose="02020603050405020304" pitchFamily="18" charset="0"/>
              </a:rPr>
              <a:t>Talent buying</a:t>
            </a:r>
            <a:endParaRPr lang="en-KE" sz="6600" b="1"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820FA9A-A51F-4366-BC38-72EFF6678CC3}"/>
              </a:ext>
            </a:extLst>
          </p:cNvPr>
          <p:cNvSpPr/>
          <p:nvPr/>
        </p:nvSpPr>
        <p:spPr>
          <a:xfrm>
            <a:off x="358346" y="1099752"/>
            <a:ext cx="11582046" cy="4311034"/>
          </a:xfrm>
          <a:prstGeom prst="rect">
            <a:avLst/>
          </a:prstGeom>
        </p:spPr>
        <p:txBody>
          <a:bodyPr wrap="square">
            <a:spAutoFit/>
          </a:bodyPr>
          <a:lstStyle/>
          <a:p>
            <a:pPr>
              <a:lnSpc>
                <a:spcPct val="200000"/>
              </a:lnSpc>
              <a:spcBef>
                <a:spcPts val="600"/>
              </a:spcBef>
              <a:spcAft>
                <a:spcPts val="600"/>
              </a:spcAf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It is good to consider the interests and likes of the audience. One should get the best performers for their audience.</a:t>
            </a:r>
            <a:endParaRPr lang="en-KE" sz="4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5BC02C7-113F-435A-9A96-433FB0F13F9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20443" y="-313419"/>
            <a:ext cx="3575919" cy="2409602"/>
          </a:xfrm>
          <a:prstGeom prst="rect">
            <a:avLst/>
          </a:prstGeom>
          <a:effectLst>
            <a:softEdge rad="635000"/>
          </a:effectLst>
        </p:spPr>
      </p:pic>
    </p:spTree>
    <p:extLst>
      <p:ext uri="{BB962C8B-B14F-4D97-AF65-F5344CB8AC3E}">
        <p14:creationId xmlns:p14="http://schemas.microsoft.com/office/powerpoint/2010/main" val="380956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1FF7A6E-155E-4F4D-BF54-D8DAD2E2301F}"/>
              </a:ext>
            </a:extLst>
          </p:cNvPr>
          <p:cNvSpPr>
            <a:spLocks noGrp="1"/>
          </p:cNvSpPr>
          <p:nvPr>
            <p:ph type="ftr" sz="quarter" idx="11"/>
          </p:nvPr>
        </p:nvSpPr>
        <p:spPr/>
        <p:txBody>
          <a:bodyPr/>
          <a:lstStyle/>
          <a:p>
            <a:endParaRPr lang="en-KE"/>
          </a:p>
        </p:txBody>
      </p:sp>
      <p:pic>
        <p:nvPicPr>
          <p:cNvPr id="19" name="Picture 18">
            <a:extLst>
              <a:ext uri="{FF2B5EF4-FFF2-40B4-BE49-F238E27FC236}">
                <a16:creationId xmlns:a16="http://schemas.microsoft.com/office/drawing/2014/main" id="{58F3EA7F-A128-4B4D-AFE2-867F35DED5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40425" y="-140680"/>
            <a:ext cx="2951575" cy="1967717"/>
          </a:xfrm>
          <a:prstGeom prst="rect">
            <a:avLst/>
          </a:prstGeom>
          <a:effectLst>
            <a:softEdge rad="317500"/>
          </a:effectLst>
        </p:spPr>
      </p:pic>
      <p:sp>
        <p:nvSpPr>
          <p:cNvPr id="5" name="Slide Number Placeholder 4">
            <a:extLst>
              <a:ext uri="{FF2B5EF4-FFF2-40B4-BE49-F238E27FC236}">
                <a16:creationId xmlns:a16="http://schemas.microsoft.com/office/drawing/2014/main" id="{7CB37498-BDA7-45D7-ABE0-E6117131F08C}"/>
              </a:ext>
            </a:extLst>
          </p:cNvPr>
          <p:cNvSpPr>
            <a:spLocks noGrp="1"/>
          </p:cNvSpPr>
          <p:nvPr>
            <p:ph type="sldNum" sz="quarter" idx="12"/>
          </p:nvPr>
        </p:nvSpPr>
        <p:spPr/>
        <p:txBody>
          <a:bodyPr/>
          <a:lstStyle/>
          <a:p>
            <a:fld id="{7E9EB409-72F9-49B0-B045-CC6896A20986}" type="slidenum">
              <a:rPr lang="en-KE" smtClean="0"/>
              <a:t>6</a:t>
            </a:fld>
            <a:endParaRPr lang="en-KE"/>
          </a:p>
        </p:txBody>
      </p:sp>
      <p:sp>
        <p:nvSpPr>
          <p:cNvPr id="8" name="Rectangle 7">
            <a:extLst>
              <a:ext uri="{FF2B5EF4-FFF2-40B4-BE49-F238E27FC236}">
                <a16:creationId xmlns:a16="http://schemas.microsoft.com/office/drawing/2014/main" id="{EC259431-EB79-45A4-A0F4-B7BD60DFF729}"/>
              </a:ext>
            </a:extLst>
          </p:cNvPr>
          <p:cNvSpPr/>
          <p:nvPr/>
        </p:nvSpPr>
        <p:spPr>
          <a:xfrm>
            <a:off x="236027" y="-673251"/>
            <a:ext cx="7667484" cy="1969898"/>
          </a:xfrm>
          <a:prstGeom prst="rect">
            <a:avLst/>
          </a:prstGeom>
        </p:spPr>
        <p:txBody>
          <a:bodyPr wrap="none">
            <a:spAutoFit/>
          </a:bodyPr>
          <a:lstStyle/>
          <a:p>
            <a:pPr marL="857250" indent="-857250">
              <a:lnSpc>
                <a:spcPct val="200000"/>
              </a:lnSpc>
              <a:spcBef>
                <a:spcPts val="600"/>
              </a:spcBef>
              <a:spcAft>
                <a:spcPts val="600"/>
              </a:spcAft>
              <a:buFont typeface="Wingdings" panose="05000000000000000000" pitchFamily="2" charset="2"/>
              <a:buChar char="Ø"/>
            </a:pPr>
            <a:r>
              <a:rPr lang="en-US" sz="7200" dirty="0">
                <a:latin typeface="Times New Roman" panose="02020603050405020304" pitchFamily="18" charset="0"/>
                <a:ea typeface="Times New Roman" panose="02020603050405020304" pitchFamily="18" charset="0"/>
                <a:cs typeface="Times New Roman" panose="02020603050405020304" pitchFamily="18" charset="0"/>
              </a:rPr>
              <a:t>Prepare the venue</a:t>
            </a:r>
            <a:endParaRPr lang="en-KE" sz="72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DF18077-B58F-4497-B5BE-E7510CCA537C}"/>
              </a:ext>
            </a:extLst>
          </p:cNvPr>
          <p:cNvSpPr/>
          <p:nvPr/>
        </p:nvSpPr>
        <p:spPr>
          <a:xfrm>
            <a:off x="215822" y="893316"/>
            <a:ext cx="11976178" cy="5463034"/>
          </a:xfrm>
          <a:prstGeom prst="rect">
            <a:avLst/>
          </a:prstGeom>
        </p:spPr>
        <p:txBody>
          <a:bodyPr wrap="square">
            <a:spAutoFit/>
          </a:bodyPr>
          <a:lstStyle/>
          <a:p>
            <a:pPr>
              <a:lnSpc>
                <a:spcPct val="200000"/>
              </a:lnSpc>
              <a:spcBef>
                <a:spcPts val="600"/>
              </a:spcBef>
              <a:spcAft>
                <a:spcPts val="60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Factors such as the distance to the venue, availability of parking and the traffic should be considered. Make sure the venue accommodates all the attendees the location of the venue should also be made clear on social media platforms so as to enable the attendees get there easily</a:t>
            </a:r>
            <a:endParaRPr lang="en-KE" sz="32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76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8FF266-E053-4263-BD41-F544E6B9DEC1}"/>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8167F1D5-BB61-4DB2-83CF-8CB803588B0D}"/>
              </a:ext>
            </a:extLst>
          </p:cNvPr>
          <p:cNvSpPr>
            <a:spLocks noGrp="1"/>
          </p:cNvSpPr>
          <p:nvPr>
            <p:ph type="sldNum" sz="quarter" idx="12"/>
          </p:nvPr>
        </p:nvSpPr>
        <p:spPr/>
        <p:txBody>
          <a:bodyPr/>
          <a:lstStyle/>
          <a:p>
            <a:fld id="{7E9EB409-72F9-49B0-B045-CC6896A20986}" type="slidenum">
              <a:rPr lang="en-KE" smtClean="0"/>
              <a:t>7</a:t>
            </a:fld>
            <a:endParaRPr lang="en-KE"/>
          </a:p>
        </p:txBody>
      </p:sp>
      <p:sp>
        <p:nvSpPr>
          <p:cNvPr id="8" name="Rectangle 7">
            <a:extLst>
              <a:ext uri="{FF2B5EF4-FFF2-40B4-BE49-F238E27FC236}">
                <a16:creationId xmlns:a16="http://schemas.microsoft.com/office/drawing/2014/main" id="{0CB01B14-77AE-4889-9D84-74848E25B559}"/>
              </a:ext>
            </a:extLst>
          </p:cNvPr>
          <p:cNvSpPr/>
          <p:nvPr/>
        </p:nvSpPr>
        <p:spPr>
          <a:xfrm>
            <a:off x="315065" y="136525"/>
            <a:ext cx="9437199" cy="1969898"/>
          </a:xfrm>
          <a:prstGeom prst="rect">
            <a:avLst/>
          </a:prstGeom>
        </p:spPr>
        <p:txBody>
          <a:bodyPr wrap="none">
            <a:spAutoFit/>
          </a:bodyPr>
          <a:lstStyle/>
          <a:p>
            <a:pPr marL="857250" indent="-857250">
              <a:lnSpc>
                <a:spcPct val="200000"/>
              </a:lnSpc>
              <a:spcBef>
                <a:spcPts val="600"/>
              </a:spcBef>
              <a:spcAft>
                <a:spcPts val="600"/>
              </a:spcAft>
              <a:buFont typeface="Wingdings" panose="05000000000000000000" pitchFamily="2" charset="2"/>
              <a:buChar char="Ø"/>
            </a:pPr>
            <a:r>
              <a:rPr lang="en-US" sz="7200" dirty="0">
                <a:latin typeface="Times New Roman" panose="02020603050405020304" pitchFamily="18" charset="0"/>
                <a:ea typeface="Times New Roman" panose="02020603050405020304" pitchFamily="18" charset="0"/>
                <a:cs typeface="Times New Roman" panose="02020603050405020304" pitchFamily="18" charset="0"/>
              </a:rPr>
              <a:t>Finalizing on the dates</a:t>
            </a:r>
            <a:endParaRPr lang="en-KE" sz="72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6FC827E-7F4E-443B-9586-3001AE49F7C4}"/>
              </a:ext>
            </a:extLst>
          </p:cNvPr>
          <p:cNvSpPr/>
          <p:nvPr/>
        </p:nvSpPr>
        <p:spPr>
          <a:xfrm>
            <a:off x="157532" y="2220679"/>
            <a:ext cx="11876935" cy="2366482"/>
          </a:xfrm>
          <a:prstGeom prst="rect">
            <a:avLst/>
          </a:prstGeom>
        </p:spPr>
        <p:txBody>
          <a:bodyPr wrap="square">
            <a:spAutoFit/>
          </a:bodyPr>
          <a:lstStyle/>
          <a:p>
            <a:pPr>
              <a:lnSpc>
                <a:spcPct val="200000"/>
              </a:lnSpc>
              <a:spcBef>
                <a:spcPts val="600"/>
              </a:spcBef>
              <a:spcAft>
                <a:spcPts val="600"/>
              </a:spcAf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Decide on the exact dates for the concert and share it with the audience and other stake holders.</a:t>
            </a:r>
            <a:endParaRPr lang="en-KE" sz="36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3127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B8F348E-E22C-4844-B99F-62BCFF953B57}"/>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D96EBBF9-13BA-4849-8F73-04A8F1263707}"/>
              </a:ext>
            </a:extLst>
          </p:cNvPr>
          <p:cNvSpPr>
            <a:spLocks noGrp="1"/>
          </p:cNvSpPr>
          <p:nvPr>
            <p:ph type="sldNum" sz="quarter" idx="12"/>
          </p:nvPr>
        </p:nvSpPr>
        <p:spPr/>
        <p:txBody>
          <a:bodyPr/>
          <a:lstStyle/>
          <a:p>
            <a:fld id="{7E9EB409-72F9-49B0-B045-CC6896A20986}" type="slidenum">
              <a:rPr lang="en-KE" smtClean="0"/>
              <a:t>8</a:t>
            </a:fld>
            <a:endParaRPr lang="en-KE"/>
          </a:p>
        </p:txBody>
      </p:sp>
      <p:sp>
        <p:nvSpPr>
          <p:cNvPr id="9" name="Rectangle 8">
            <a:extLst>
              <a:ext uri="{FF2B5EF4-FFF2-40B4-BE49-F238E27FC236}">
                <a16:creationId xmlns:a16="http://schemas.microsoft.com/office/drawing/2014/main" id="{9D921636-FE65-4794-8605-C892887C2CCB}"/>
              </a:ext>
            </a:extLst>
          </p:cNvPr>
          <p:cNvSpPr/>
          <p:nvPr/>
        </p:nvSpPr>
        <p:spPr>
          <a:xfrm>
            <a:off x="315065" y="1602099"/>
            <a:ext cx="11876935" cy="4355038"/>
          </a:xfrm>
          <a:prstGeom prst="rect">
            <a:avLst/>
          </a:prstGeom>
        </p:spPr>
        <p:txBody>
          <a:bodyPr wrap="square">
            <a:spAutoFit/>
          </a:bodyPr>
          <a:lstStyle/>
          <a:p>
            <a:pPr>
              <a:lnSpc>
                <a:spcPct val="200000"/>
              </a:lnSpc>
              <a:spcBef>
                <a:spcPts val="600"/>
              </a:spcBef>
              <a:spcAft>
                <a:spcPts val="60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This includes getting the right equipment such as microphones, stage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lighting,mixing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boards etc. </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CCTV surveillance is also crucial. Other factors include food arrangements and a dressing room</a:t>
            </a:r>
            <a:endParaRPr lang="en-KE" sz="32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1BE35D5-BF99-43B8-A377-BCC72A05D8DD}"/>
              </a:ext>
            </a:extLst>
          </p:cNvPr>
          <p:cNvSpPr/>
          <p:nvPr/>
        </p:nvSpPr>
        <p:spPr>
          <a:xfrm>
            <a:off x="315065" y="-618183"/>
            <a:ext cx="6487164" cy="1969898"/>
          </a:xfrm>
          <a:prstGeom prst="rect">
            <a:avLst/>
          </a:prstGeom>
        </p:spPr>
        <p:txBody>
          <a:bodyPr wrap="square">
            <a:spAutoFit/>
          </a:bodyPr>
          <a:lstStyle/>
          <a:p>
            <a:pPr marL="857250" indent="-857250">
              <a:lnSpc>
                <a:spcPct val="200000"/>
              </a:lnSpc>
              <a:spcBef>
                <a:spcPts val="600"/>
              </a:spcBef>
              <a:spcAft>
                <a:spcPts val="600"/>
              </a:spcAft>
              <a:buFont typeface="Wingdings" panose="05000000000000000000" pitchFamily="2" charset="2"/>
              <a:buChar char="Ø"/>
            </a:pPr>
            <a:r>
              <a:rPr lang="en-US" sz="7200" dirty="0">
                <a:latin typeface="Times New Roman" panose="02020603050405020304" pitchFamily="18" charset="0"/>
                <a:ea typeface="Times New Roman" panose="02020603050405020304" pitchFamily="18" charset="0"/>
                <a:cs typeface="Times New Roman" panose="02020603050405020304" pitchFamily="18" charset="0"/>
              </a:rPr>
              <a:t>Logistics</a:t>
            </a:r>
            <a:endParaRPr lang="en-KE" sz="72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96010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314F9F-8F92-4B37-8D6F-3AF48FB861F9}"/>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5A66A14C-B222-497F-9675-2A2A6632FF22}"/>
              </a:ext>
            </a:extLst>
          </p:cNvPr>
          <p:cNvSpPr>
            <a:spLocks noGrp="1"/>
          </p:cNvSpPr>
          <p:nvPr>
            <p:ph type="sldNum" sz="quarter" idx="12"/>
          </p:nvPr>
        </p:nvSpPr>
        <p:spPr/>
        <p:txBody>
          <a:bodyPr/>
          <a:lstStyle/>
          <a:p>
            <a:fld id="{7E9EB409-72F9-49B0-B045-CC6896A20986}" type="slidenum">
              <a:rPr lang="en-KE" smtClean="0"/>
              <a:t>9</a:t>
            </a:fld>
            <a:endParaRPr lang="en-KE"/>
          </a:p>
        </p:txBody>
      </p:sp>
      <p:sp>
        <p:nvSpPr>
          <p:cNvPr id="6" name="Rectangle 5">
            <a:extLst>
              <a:ext uri="{FF2B5EF4-FFF2-40B4-BE49-F238E27FC236}">
                <a16:creationId xmlns:a16="http://schemas.microsoft.com/office/drawing/2014/main" id="{773042B8-C65E-4E29-9C3F-8C9A5ACB0E42}"/>
              </a:ext>
            </a:extLst>
          </p:cNvPr>
          <p:cNvSpPr/>
          <p:nvPr/>
        </p:nvSpPr>
        <p:spPr>
          <a:xfrm>
            <a:off x="226944" y="-848424"/>
            <a:ext cx="8052204" cy="1969898"/>
          </a:xfrm>
          <a:prstGeom prst="rect">
            <a:avLst/>
          </a:prstGeom>
        </p:spPr>
        <p:txBody>
          <a:bodyPr wrap="none">
            <a:spAutoFit/>
          </a:bodyPr>
          <a:lstStyle/>
          <a:p>
            <a:pPr marL="857250" indent="-857250">
              <a:lnSpc>
                <a:spcPct val="200000"/>
              </a:lnSpc>
              <a:spcBef>
                <a:spcPts val="600"/>
              </a:spcBef>
              <a:spcAft>
                <a:spcPts val="600"/>
              </a:spcAft>
              <a:buFont typeface="Wingdings" panose="05000000000000000000" pitchFamily="2" charset="2"/>
              <a:buChar char="Ø"/>
            </a:pPr>
            <a:r>
              <a:rPr lang="en-US" sz="7200" dirty="0">
                <a:latin typeface="Times New Roman" panose="02020603050405020304" pitchFamily="18" charset="0"/>
                <a:ea typeface="Times New Roman" panose="02020603050405020304" pitchFamily="18" charset="0"/>
                <a:cs typeface="Times New Roman" panose="02020603050405020304" pitchFamily="18" charset="0"/>
              </a:rPr>
              <a:t>Concert promotion</a:t>
            </a:r>
            <a:endParaRPr lang="en-KE" sz="72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6B64DF7-A0C8-44CB-86CA-FB88A6E50A85}"/>
              </a:ext>
            </a:extLst>
          </p:cNvPr>
          <p:cNvSpPr/>
          <p:nvPr/>
        </p:nvSpPr>
        <p:spPr>
          <a:xfrm>
            <a:off x="163514" y="1294216"/>
            <a:ext cx="11864972" cy="4269567"/>
          </a:xfrm>
          <a:prstGeom prst="rect">
            <a:avLst/>
          </a:prstGeom>
        </p:spPr>
        <p:txBody>
          <a:bodyPr wrap="square">
            <a:spAutoFit/>
          </a:bodyPr>
          <a:lstStyle/>
          <a:p>
            <a:pPr>
              <a:lnSpc>
                <a:spcPct val="200000"/>
              </a:lnSpc>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Concert promotion involves marketing and making people aware of your concert. One should aim at reaching out to as many people as possible. There are different ways to do concert promotion which include; social media platforms or even using social media influencers to promote the concert, contracting a music PR agency to do the promotion or even using online event platforms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Eventbrite.</a:t>
            </a:r>
            <a:endParaRPr lang="en-KE" sz="28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758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TotalTime>
  <Words>440</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Arial Rounded MT Bold</vt:lpstr>
      <vt:lpstr>Bahnschrift SemiBold</vt:lpstr>
      <vt:lpstr>Calibri</vt:lpstr>
      <vt:lpstr>Franklin Gothic Heavy</vt:lpstr>
      <vt:lpstr>Franklin Gothic Medium</vt:lpstr>
      <vt:lpstr>Symbol</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c:title>
  <dc:creator>HP</dc:creator>
  <cp:lastModifiedBy>HP</cp:lastModifiedBy>
  <cp:revision>43</cp:revision>
  <dcterms:created xsi:type="dcterms:W3CDTF">2021-05-08T08:32:31Z</dcterms:created>
  <dcterms:modified xsi:type="dcterms:W3CDTF">2021-05-08T18:21:53Z</dcterms:modified>
</cp:coreProperties>
</file>